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5143500" cx="9144000"/>
  <p:notesSz cx="7560000" cy="10692000"/>
  <p:embeddedFontLst>
    <p:embeddedFont>
      <p:font typeface="Raleway"/>
      <p:regular r:id="rId30"/>
      <p:bold r:id="rId31"/>
      <p:italic r:id="rId32"/>
      <p:boldItalic r:id="rId33"/>
    </p:embeddedFont>
    <p:embeddedFont>
      <p:font typeface="Oxygen"/>
      <p:regular r:id="rId34"/>
      <p:bold r:id="rId35"/>
    </p:embeddedFont>
    <p:embeddedFont>
      <p:font typeface="Poppins"/>
      <p:regular r:id="rId36"/>
      <p:bold r:id="rId37"/>
      <p:italic r:id="rId38"/>
      <p:boldItalic r:id="rId39"/>
    </p:embeddedFont>
    <p:embeddedFont>
      <p:font typeface="Raleway Light"/>
      <p:regular r:id="rId40"/>
      <p:bold r:id="rId41"/>
      <p:italic r:id="rId42"/>
      <p:boldItalic r:id="rId43"/>
    </p:embeddedFont>
    <p:embeddedFont>
      <p:font typeface="Gabarito Medium"/>
      <p:regular r:id="rId44"/>
      <p:bold r:id="rId45"/>
    </p:embeddedFont>
    <p:embeddedFont>
      <p:font typeface="Raleway Medium"/>
      <p:regular r:id="rId46"/>
      <p:bold r:id="rId47"/>
      <p:italic r:id="rId48"/>
      <p:boldItalic r:id="rId49"/>
    </p:embeddedFont>
    <p:embeddedFont>
      <p:font typeface="Gabarito"/>
      <p:regular r:id="rId50"/>
      <p:bold r:id="rId51"/>
    </p:embeddedFont>
    <p:embeddedFont>
      <p:font typeface="Gabarito SemiBold"/>
      <p:regular r:id="rId52"/>
      <p:bold r:id="rId53"/>
    </p:embeddedFont>
    <p:embeddedFont>
      <p:font typeface="Helvetica Neue Light"/>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818">
          <p15:clr>
            <a:srgbClr val="747775"/>
          </p15:clr>
        </p15:guide>
        <p15:guide id="2" orient="horz" pos="956">
          <p15:clr>
            <a:srgbClr val="747775"/>
          </p15:clr>
        </p15:guide>
        <p15:guide id="3" pos="546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B47DCB-6ADC-4548-8A7D-D176F7E63309}">
  <a:tblStyle styleId="{33B47DCB-6ADC-4548-8A7D-D176F7E6330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818" orient="horz"/>
        <p:guide pos="956" orient="horz"/>
        <p:guide pos="54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Light-regular.fntdata"/><Relationship Id="rId42" Type="http://schemas.openxmlformats.org/officeDocument/2006/relationships/font" Target="fonts/RalewayLight-italic.fntdata"/><Relationship Id="rId41" Type="http://schemas.openxmlformats.org/officeDocument/2006/relationships/font" Target="fonts/RalewayLight-bold.fntdata"/><Relationship Id="rId44" Type="http://schemas.openxmlformats.org/officeDocument/2006/relationships/font" Target="fonts/GabaritoMedium-regular.fntdata"/><Relationship Id="rId43" Type="http://schemas.openxmlformats.org/officeDocument/2006/relationships/font" Target="fonts/RalewayLight-boldItalic.fntdata"/><Relationship Id="rId46" Type="http://schemas.openxmlformats.org/officeDocument/2006/relationships/font" Target="fonts/RalewayMedium-regular.fntdata"/><Relationship Id="rId45" Type="http://schemas.openxmlformats.org/officeDocument/2006/relationships/font" Target="fonts/Gabarito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alewayMedium-italic.fntdata"/><Relationship Id="rId47" Type="http://schemas.openxmlformats.org/officeDocument/2006/relationships/font" Target="fonts/RalewayMedium-bold.fntdata"/><Relationship Id="rId49" Type="http://schemas.openxmlformats.org/officeDocument/2006/relationships/font" Target="fonts/RalewayMedium-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aleway-bold.fntdata"/><Relationship Id="rId30" Type="http://schemas.openxmlformats.org/officeDocument/2006/relationships/font" Target="fonts/Raleway-regular.fntdata"/><Relationship Id="rId33" Type="http://schemas.openxmlformats.org/officeDocument/2006/relationships/font" Target="fonts/Raleway-boldItalic.fntdata"/><Relationship Id="rId32" Type="http://schemas.openxmlformats.org/officeDocument/2006/relationships/font" Target="fonts/Raleway-italic.fntdata"/><Relationship Id="rId35" Type="http://schemas.openxmlformats.org/officeDocument/2006/relationships/font" Target="fonts/Oxygen-bold.fntdata"/><Relationship Id="rId34" Type="http://schemas.openxmlformats.org/officeDocument/2006/relationships/font" Target="fonts/Oxygen-regular.fntdata"/><Relationship Id="rId37" Type="http://schemas.openxmlformats.org/officeDocument/2006/relationships/font" Target="fonts/Poppins-bold.fntdata"/><Relationship Id="rId36" Type="http://schemas.openxmlformats.org/officeDocument/2006/relationships/font" Target="fonts/Poppins-regular.fntdata"/><Relationship Id="rId39" Type="http://schemas.openxmlformats.org/officeDocument/2006/relationships/font" Target="fonts/Poppins-boldItalic.fntdata"/><Relationship Id="rId38" Type="http://schemas.openxmlformats.org/officeDocument/2006/relationships/font" Target="fonts/Poppins-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Gabarito-bold.fntdata"/><Relationship Id="rId50" Type="http://schemas.openxmlformats.org/officeDocument/2006/relationships/font" Target="fonts/Gabarito-regular.fntdata"/><Relationship Id="rId53" Type="http://schemas.openxmlformats.org/officeDocument/2006/relationships/font" Target="fonts/GabaritoSemiBold-bold.fntdata"/><Relationship Id="rId52" Type="http://schemas.openxmlformats.org/officeDocument/2006/relationships/font" Target="fonts/GabaritoSemiBold-regular.fntdata"/><Relationship Id="rId11" Type="http://schemas.openxmlformats.org/officeDocument/2006/relationships/slide" Target="slides/slide5.xml"/><Relationship Id="rId55" Type="http://schemas.openxmlformats.org/officeDocument/2006/relationships/font" Target="fonts/HelveticaNeueLight-bold.fntdata"/><Relationship Id="rId10" Type="http://schemas.openxmlformats.org/officeDocument/2006/relationships/slide" Target="slides/slide4.xml"/><Relationship Id="rId54" Type="http://schemas.openxmlformats.org/officeDocument/2006/relationships/font" Target="fonts/HelveticaNeueLight-regular.fntdata"/><Relationship Id="rId13" Type="http://schemas.openxmlformats.org/officeDocument/2006/relationships/slide" Target="slides/slide7.xml"/><Relationship Id="rId57" Type="http://schemas.openxmlformats.org/officeDocument/2006/relationships/font" Target="fonts/HelveticaNeueLight-boldItalic.fntdata"/><Relationship Id="rId12" Type="http://schemas.openxmlformats.org/officeDocument/2006/relationships/slide" Target="slides/slide6.xml"/><Relationship Id="rId56" Type="http://schemas.openxmlformats.org/officeDocument/2006/relationships/font" Target="fonts/HelveticaNeueLight-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023d0b0cc9_0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1023d0b0c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250a27402b_0_1: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250a27402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23c338a55b_0_8: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23c338a55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23c338a55b_2_4: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23c338a55b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7f3eb743f1_0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7f3eb743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23c338a55b_0_35: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23c338a55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7f3eb743f1_0_7: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7f3eb743f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23c338a55b_4_4: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23c338a55b_4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7f9d49f4e1_0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7f9d49f4e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250a27402b_1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250a27402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7f3eb743f1_0_61: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7f3eb743f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23c338a55b_0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23c338a5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23c338a55b_0_39: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23c338a55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23c338a55b_1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23c338a55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25629d14b2_0_3: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25629d14b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f0960409a3_1_3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f0960409a3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23c338a55b_4_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23c338a55b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23c338a55b_4_9: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23c338a55b_4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23c338a55b_4_20: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23c338a55b_4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23c338a55b_4_14: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23c338a55b_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7f9d49f4e1_0_4: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7f9d49f4e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23c338a55b_4_26: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23c338a55b_4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23c338a55b_4_31:notes"/>
          <p:cNvSpPr/>
          <p:nvPr>
            <p:ph idx="2" type="sldImg"/>
          </p:nvPr>
        </p:nvSpPr>
        <p:spPr>
          <a:xfrm>
            <a:off x="381241"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23c338a55b_4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www.bamstrategieculturali.com" TargetMode="External"/><Relationship Id="rId3" Type="http://schemas.openxmlformats.org/officeDocument/2006/relationships/hyperlink" Target="https://www.facebook.com/BAMStrategieCulturali" TargetMode="External"/><Relationship Id="rId4" Type="http://schemas.openxmlformats.org/officeDocument/2006/relationships/image" Target="../media/image2.png"/><Relationship Id="rId5"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pertina" type="tx">
  <p:cSld name="TITLE_AND_BODY">
    <p:bg>
      <p:bgPr>
        <a:gradFill>
          <a:gsLst>
            <a:gs pos="0">
              <a:srgbClr val="181689"/>
            </a:gs>
            <a:gs pos="100000">
              <a:schemeClr val="lt1"/>
            </a:gs>
          </a:gsLst>
          <a:lin ang="0" scaled="0"/>
        </a:gradFill>
      </p:bgPr>
    </p:bg>
    <p:spTree>
      <p:nvGrpSpPr>
        <p:cNvPr id="8" name="Shape 8"/>
        <p:cNvGrpSpPr/>
        <p:nvPr/>
      </p:nvGrpSpPr>
      <p:grpSpPr>
        <a:xfrm>
          <a:off x="0" y="0"/>
          <a:ext cx="0" cy="0"/>
          <a:chOff x="0" y="0"/>
          <a:chExt cx="0" cy="0"/>
        </a:xfrm>
      </p:grpSpPr>
      <p:grpSp>
        <p:nvGrpSpPr>
          <p:cNvPr id="9" name="Google Shape;9;p2"/>
          <p:cNvGrpSpPr/>
          <p:nvPr/>
        </p:nvGrpSpPr>
        <p:grpSpPr>
          <a:xfrm rot="10800000">
            <a:off x="114281" y="-11"/>
            <a:ext cx="12040088" cy="4680008"/>
            <a:chOff x="-69184" y="-489765"/>
            <a:chExt cx="11351078" cy="4022699"/>
          </a:xfrm>
        </p:grpSpPr>
        <p:pic>
          <p:nvPicPr>
            <p:cNvPr id="10" name="Google Shape;10;p2"/>
            <p:cNvPicPr preferRelativeResize="0"/>
            <p:nvPr/>
          </p:nvPicPr>
          <p:blipFill>
            <a:blip r:embed="rId2">
              <a:alphaModFix/>
            </a:blip>
            <a:stretch>
              <a:fillRect/>
            </a:stretch>
          </p:blipFill>
          <p:spPr>
            <a:xfrm rot="-304203">
              <a:off x="2875" y="1279136"/>
              <a:ext cx="7086008" cy="1944493"/>
            </a:xfrm>
            <a:prstGeom prst="rect">
              <a:avLst/>
            </a:prstGeom>
            <a:noFill/>
            <a:ln>
              <a:noFill/>
            </a:ln>
          </p:spPr>
        </p:pic>
        <p:pic>
          <p:nvPicPr>
            <p:cNvPr id="11" name="Google Shape;11;p2"/>
            <p:cNvPicPr preferRelativeResize="0"/>
            <p:nvPr/>
          </p:nvPicPr>
          <p:blipFill>
            <a:blip r:embed="rId2">
              <a:alphaModFix/>
            </a:blip>
            <a:stretch>
              <a:fillRect/>
            </a:stretch>
          </p:blipFill>
          <p:spPr>
            <a:xfrm rot="10514597">
              <a:off x="4127465" y="-199310"/>
              <a:ext cx="7086007" cy="1944493"/>
            </a:xfrm>
            <a:prstGeom prst="rect">
              <a:avLst/>
            </a:prstGeom>
            <a:noFill/>
            <a:ln>
              <a:noFill/>
            </a:ln>
          </p:spPr>
        </p:pic>
      </p:grpSp>
      <p:pic>
        <p:nvPicPr>
          <p:cNvPr id="12" name="Google Shape;12;p2"/>
          <p:cNvPicPr preferRelativeResize="0"/>
          <p:nvPr/>
        </p:nvPicPr>
        <p:blipFill rotWithShape="1">
          <a:blip r:embed="rId3">
            <a:alphaModFix/>
          </a:blip>
          <a:srcRect b="0" l="0" r="0" t="0"/>
          <a:stretch/>
        </p:blipFill>
        <p:spPr>
          <a:xfrm>
            <a:off x="649802" y="4152588"/>
            <a:ext cx="794051" cy="641677"/>
          </a:xfrm>
          <a:prstGeom prst="rect">
            <a:avLst/>
          </a:prstGeom>
          <a:noFill/>
          <a:ln>
            <a:noFill/>
          </a:ln>
        </p:spPr>
      </p:pic>
      <p:sp>
        <p:nvSpPr>
          <p:cNvPr id="13" name="Google Shape;13;p2"/>
          <p:cNvSpPr txBox="1"/>
          <p:nvPr>
            <p:ph type="title"/>
          </p:nvPr>
        </p:nvSpPr>
        <p:spPr>
          <a:xfrm>
            <a:off x="720000" y="1621825"/>
            <a:ext cx="6964500" cy="1635900"/>
          </a:xfrm>
          <a:prstGeom prst="rect">
            <a:avLst/>
          </a:prstGeom>
        </p:spPr>
        <p:txBody>
          <a:bodyPr anchorCtr="0" anchor="t" bIns="91425" lIns="0" spcFirstLastPara="1" rIns="91425" wrap="square" tIns="91425">
            <a:noAutofit/>
          </a:bodyPr>
          <a:lstStyle>
            <a:lvl1pPr lvl="0">
              <a:lnSpc>
                <a:spcPct val="80000"/>
              </a:lnSpc>
              <a:spcBef>
                <a:spcPts val="0"/>
              </a:spcBef>
              <a:spcAft>
                <a:spcPts val="0"/>
              </a:spcAft>
              <a:buClr>
                <a:schemeClr val="lt1"/>
              </a:buClr>
              <a:buSzPts val="5600"/>
              <a:buFont typeface="Gabarito"/>
              <a:buNone/>
              <a:defRPr sz="5600">
                <a:solidFill>
                  <a:schemeClr val="lt1"/>
                </a:solidFill>
                <a:latin typeface="Gabarito"/>
                <a:ea typeface="Gabarito"/>
                <a:cs typeface="Gabarito"/>
                <a:sym typeface="Gabarito"/>
              </a:defRPr>
            </a:lvl1pPr>
            <a:lvl2pPr lvl="1">
              <a:spcBef>
                <a:spcPts val="0"/>
              </a:spcBef>
              <a:spcAft>
                <a:spcPts val="0"/>
              </a:spcAft>
              <a:buClr>
                <a:schemeClr val="lt1"/>
              </a:buClr>
              <a:buSzPts val="3000"/>
              <a:buNone/>
              <a:defRPr>
                <a:solidFill>
                  <a:schemeClr val="lt1"/>
                </a:solidFill>
              </a:defRPr>
            </a:lvl2pPr>
            <a:lvl3pPr lvl="2">
              <a:spcBef>
                <a:spcPts val="0"/>
              </a:spcBef>
              <a:spcAft>
                <a:spcPts val="0"/>
              </a:spcAft>
              <a:buClr>
                <a:schemeClr val="lt1"/>
              </a:buClr>
              <a:buSzPts val="3000"/>
              <a:buNone/>
              <a:defRPr>
                <a:solidFill>
                  <a:schemeClr val="lt1"/>
                </a:solidFill>
              </a:defRPr>
            </a:lvl3pPr>
            <a:lvl4pPr lvl="3">
              <a:spcBef>
                <a:spcPts val="0"/>
              </a:spcBef>
              <a:spcAft>
                <a:spcPts val="0"/>
              </a:spcAft>
              <a:buClr>
                <a:schemeClr val="lt1"/>
              </a:buClr>
              <a:buSzPts val="3000"/>
              <a:buNone/>
              <a:defRPr>
                <a:solidFill>
                  <a:schemeClr val="lt1"/>
                </a:solidFill>
              </a:defRPr>
            </a:lvl4pPr>
            <a:lvl5pPr lvl="4">
              <a:spcBef>
                <a:spcPts val="0"/>
              </a:spcBef>
              <a:spcAft>
                <a:spcPts val="0"/>
              </a:spcAft>
              <a:buClr>
                <a:schemeClr val="lt1"/>
              </a:buClr>
              <a:buSzPts val="3000"/>
              <a:buNone/>
              <a:defRPr>
                <a:solidFill>
                  <a:schemeClr val="lt1"/>
                </a:solidFill>
              </a:defRPr>
            </a:lvl5pPr>
            <a:lvl6pPr lvl="5">
              <a:spcBef>
                <a:spcPts val="0"/>
              </a:spcBef>
              <a:spcAft>
                <a:spcPts val="0"/>
              </a:spcAft>
              <a:buClr>
                <a:schemeClr val="lt1"/>
              </a:buClr>
              <a:buSzPts val="3000"/>
              <a:buNone/>
              <a:defRPr>
                <a:solidFill>
                  <a:schemeClr val="lt1"/>
                </a:solidFill>
              </a:defRPr>
            </a:lvl6pPr>
            <a:lvl7pPr lvl="6">
              <a:spcBef>
                <a:spcPts val="0"/>
              </a:spcBef>
              <a:spcAft>
                <a:spcPts val="0"/>
              </a:spcAft>
              <a:buClr>
                <a:schemeClr val="lt1"/>
              </a:buClr>
              <a:buSzPts val="3000"/>
              <a:buNone/>
              <a:defRPr>
                <a:solidFill>
                  <a:schemeClr val="lt1"/>
                </a:solidFill>
              </a:defRPr>
            </a:lvl7pPr>
            <a:lvl8pPr lvl="7">
              <a:spcBef>
                <a:spcPts val="0"/>
              </a:spcBef>
              <a:spcAft>
                <a:spcPts val="0"/>
              </a:spcAft>
              <a:buClr>
                <a:schemeClr val="lt1"/>
              </a:buClr>
              <a:buSzPts val="3000"/>
              <a:buNone/>
              <a:defRPr>
                <a:solidFill>
                  <a:schemeClr val="lt1"/>
                </a:solidFill>
              </a:defRPr>
            </a:lvl8pPr>
            <a:lvl9pPr lvl="8">
              <a:spcBef>
                <a:spcPts val="0"/>
              </a:spcBef>
              <a:spcAft>
                <a:spcPts val="0"/>
              </a:spcAft>
              <a:buClr>
                <a:schemeClr val="lt1"/>
              </a:buClr>
              <a:buSzPts val="3000"/>
              <a:buNone/>
              <a:defRPr>
                <a:solidFill>
                  <a:schemeClr val="lt1"/>
                </a:solidFill>
              </a:defRPr>
            </a:lvl9pPr>
          </a:lstStyle>
          <a:p/>
        </p:txBody>
      </p:sp>
      <p:sp>
        <p:nvSpPr>
          <p:cNvPr id="14" name="Google Shape;14;p2"/>
          <p:cNvSpPr txBox="1"/>
          <p:nvPr>
            <p:ph idx="1" type="subTitle"/>
          </p:nvPr>
        </p:nvSpPr>
        <p:spPr>
          <a:xfrm>
            <a:off x="1478375" y="4366425"/>
            <a:ext cx="5880600" cy="273600"/>
          </a:xfrm>
          <a:prstGeom prst="rect">
            <a:avLst/>
          </a:prstGeom>
        </p:spPr>
        <p:txBody>
          <a:bodyPr anchorCtr="0" anchor="t" bIns="90650" lIns="90650" spcFirstLastPara="1" rIns="90650" wrap="square" tIns="90650">
            <a:noAutofit/>
          </a:bodyPr>
          <a:lstStyle>
            <a:lvl1pPr lvl="0">
              <a:spcBef>
                <a:spcPts val="0"/>
              </a:spcBef>
              <a:spcAft>
                <a:spcPts val="0"/>
              </a:spcAft>
              <a:buClr>
                <a:schemeClr val="lt1"/>
              </a:buClr>
              <a:buSzPts val="1400"/>
              <a:buFont typeface="Raleway"/>
              <a:buNone/>
              <a:defRPr sz="1400">
                <a:solidFill>
                  <a:schemeClr val="lt1"/>
                </a:solidFill>
                <a:latin typeface="Raleway"/>
                <a:ea typeface="Raleway"/>
                <a:cs typeface="Raleway"/>
                <a:sym typeface="Raleway"/>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extLst>
    <p:ext uri="{DCECCB84-F9BA-43D5-87BE-67443E8EF086}">
      <p15:sldGuideLst>
        <p15:guide id="1" orient="horz" pos="2948">
          <p15:clr>
            <a:srgbClr val="E46962"/>
          </p15:clr>
        </p15:guide>
        <p15:guide id="2" pos="454">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e">
  <p:cSld name="BLANK_1">
    <p:spTree>
      <p:nvGrpSpPr>
        <p:cNvPr id="50" name="Shape 50"/>
        <p:cNvGrpSpPr/>
        <p:nvPr/>
      </p:nvGrpSpPr>
      <p:grpSpPr>
        <a:xfrm>
          <a:off x="0" y="0"/>
          <a:ext cx="0" cy="0"/>
          <a:chOff x="0" y="0"/>
          <a:chExt cx="0" cy="0"/>
        </a:xfrm>
      </p:grpSpPr>
      <p:sp>
        <p:nvSpPr>
          <p:cNvPr id="51" name="Google Shape;51;p11">
            <a:hlinkClick r:id="rId2"/>
          </p:cNvPr>
          <p:cNvSpPr txBox="1"/>
          <p:nvPr/>
        </p:nvSpPr>
        <p:spPr>
          <a:xfrm>
            <a:off x="3698850" y="4518675"/>
            <a:ext cx="1746300" cy="240300"/>
          </a:xfrm>
          <a:prstGeom prst="rect">
            <a:avLst/>
          </a:prstGeom>
          <a:noFill/>
          <a:ln>
            <a:noFill/>
          </a:ln>
        </p:spPr>
        <p:txBody>
          <a:bodyPr anchorCtr="0" anchor="t" bIns="46575" lIns="93150" spcFirstLastPara="1" rIns="93150" wrap="square" tIns="46575">
            <a:noAutofit/>
          </a:bodyPr>
          <a:lstStyle/>
          <a:p>
            <a:pPr indent="0" lvl="0" marL="0" marR="0" rtl="0" algn="ctr">
              <a:lnSpc>
                <a:spcPct val="115000"/>
              </a:lnSpc>
              <a:spcBef>
                <a:spcPts val="0"/>
              </a:spcBef>
              <a:spcAft>
                <a:spcPts val="0"/>
              </a:spcAft>
              <a:buNone/>
            </a:pPr>
            <a:r>
              <a:rPr lang="it" sz="1000">
                <a:solidFill>
                  <a:schemeClr val="dk1"/>
                </a:solidFill>
                <a:latin typeface="Gabarito"/>
                <a:ea typeface="Gabarito"/>
                <a:cs typeface="Gabarito"/>
                <a:sym typeface="Gabarito"/>
              </a:rPr>
              <a:t>bamstrategieculturali.com</a:t>
            </a:r>
            <a:endParaRPr sz="1000">
              <a:solidFill>
                <a:schemeClr val="dk1"/>
              </a:solidFill>
              <a:latin typeface="Gabarito"/>
              <a:ea typeface="Gabarito"/>
              <a:cs typeface="Gabarito"/>
              <a:sym typeface="Gabarito"/>
            </a:endParaRPr>
          </a:p>
        </p:txBody>
      </p:sp>
      <p:pic>
        <p:nvPicPr>
          <p:cNvPr id="52" name="Google Shape;52;p11">
            <a:hlinkClick r:id="rId3"/>
          </p:cNvPr>
          <p:cNvPicPr preferRelativeResize="0"/>
          <p:nvPr/>
        </p:nvPicPr>
        <p:blipFill rotWithShape="1">
          <a:blip r:embed="rId4">
            <a:alphaModFix/>
          </a:blip>
          <a:srcRect b="0" l="0" r="77597" t="0"/>
          <a:stretch/>
        </p:blipFill>
        <p:spPr>
          <a:xfrm>
            <a:off x="3853010" y="4161425"/>
            <a:ext cx="322149" cy="270600"/>
          </a:xfrm>
          <a:prstGeom prst="rect">
            <a:avLst/>
          </a:prstGeom>
          <a:noFill/>
          <a:ln>
            <a:noFill/>
          </a:ln>
        </p:spPr>
      </p:pic>
      <p:pic>
        <p:nvPicPr>
          <p:cNvPr id="53" name="Google Shape;53;p11"/>
          <p:cNvPicPr preferRelativeResize="0"/>
          <p:nvPr/>
        </p:nvPicPr>
        <p:blipFill>
          <a:blip r:embed="rId5">
            <a:alphaModFix/>
          </a:blip>
          <a:stretch>
            <a:fillRect/>
          </a:stretch>
        </p:blipFill>
        <p:spPr>
          <a:xfrm>
            <a:off x="3698850" y="1655275"/>
            <a:ext cx="1746299" cy="1411202"/>
          </a:xfrm>
          <a:prstGeom prst="rect">
            <a:avLst/>
          </a:prstGeom>
          <a:noFill/>
          <a:ln>
            <a:noFill/>
          </a:ln>
        </p:spPr>
      </p:pic>
      <p:pic>
        <p:nvPicPr>
          <p:cNvPr id="54" name="Google Shape;54;p11"/>
          <p:cNvPicPr preferRelativeResize="0"/>
          <p:nvPr/>
        </p:nvPicPr>
        <p:blipFill rotWithShape="1">
          <a:blip r:embed="rId4">
            <a:alphaModFix/>
          </a:blip>
          <a:srcRect b="0" l="22402" r="50272" t="0"/>
          <a:stretch/>
        </p:blipFill>
        <p:spPr>
          <a:xfrm>
            <a:off x="4175144" y="4161425"/>
            <a:ext cx="392950" cy="270600"/>
          </a:xfrm>
          <a:prstGeom prst="rect">
            <a:avLst/>
          </a:prstGeom>
          <a:noFill/>
          <a:ln>
            <a:noFill/>
          </a:ln>
        </p:spPr>
      </p:pic>
      <p:pic>
        <p:nvPicPr>
          <p:cNvPr id="55" name="Google Shape;55;p11"/>
          <p:cNvPicPr preferRelativeResize="0"/>
          <p:nvPr/>
        </p:nvPicPr>
        <p:blipFill rotWithShape="1">
          <a:blip r:embed="rId4">
            <a:alphaModFix/>
          </a:blip>
          <a:srcRect b="0" l="49242" r="23432" t="0"/>
          <a:stretch/>
        </p:blipFill>
        <p:spPr>
          <a:xfrm>
            <a:off x="4561103" y="4161425"/>
            <a:ext cx="392950" cy="270600"/>
          </a:xfrm>
          <a:prstGeom prst="rect">
            <a:avLst/>
          </a:prstGeom>
          <a:noFill/>
          <a:ln>
            <a:noFill/>
          </a:ln>
        </p:spPr>
      </p:pic>
      <p:pic>
        <p:nvPicPr>
          <p:cNvPr id="56" name="Google Shape;56;p11"/>
          <p:cNvPicPr preferRelativeResize="0"/>
          <p:nvPr/>
        </p:nvPicPr>
        <p:blipFill rotWithShape="1">
          <a:blip r:embed="rId4">
            <a:alphaModFix/>
          </a:blip>
          <a:srcRect b="0" l="77597" r="0" t="0"/>
          <a:stretch/>
        </p:blipFill>
        <p:spPr>
          <a:xfrm>
            <a:off x="4968848" y="4161425"/>
            <a:ext cx="322149" cy="2706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laboratori">
  <p:cSld name="CUSTOM">
    <p:bg>
      <p:bgPr>
        <a:solidFill>
          <a:schemeClr val="lt1"/>
        </a:solidFill>
      </p:bgPr>
    </p:bg>
    <p:spTree>
      <p:nvGrpSpPr>
        <p:cNvPr id="57" name="Shape 57"/>
        <p:cNvGrpSpPr/>
        <p:nvPr/>
      </p:nvGrpSpPr>
      <p:grpSpPr>
        <a:xfrm>
          <a:off x="0" y="0"/>
          <a:ext cx="0" cy="0"/>
          <a:chOff x="0" y="0"/>
          <a:chExt cx="0" cy="0"/>
        </a:xfrm>
      </p:grpSpPr>
      <p:sp>
        <p:nvSpPr>
          <p:cNvPr id="58" name="Google Shape;58;p12"/>
          <p:cNvSpPr txBox="1"/>
          <p:nvPr/>
        </p:nvSpPr>
        <p:spPr>
          <a:xfrm>
            <a:off x="713175" y="913050"/>
            <a:ext cx="5629500" cy="461700"/>
          </a:xfrm>
          <a:prstGeom prst="rect">
            <a:avLst/>
          </a:prstGeom>
          <a:noFill/>
          <a:ln>
            <a:noFill/>
          </a:ln>
        </p:spPr>
        <p:txBody>
          <a:bodyPr anchorCtr="0" anchor="t" bIns="91425" lIns="0" spcFirstLastPara="1" rIns="91425" wrap="square" tIns="91425">
            <a:spAutoFit/>
          </a:bodyPr>
          <a:lstStyle/>
          <a:p>
            <a:pPr indent="0" lvl="0" marL="0" rtl="0" algn="l">
              <a:spcBef>
                <a:spcPts val="0"/>
              </a:spcBef>
              <a:spcAft>
                <a:spcPts val="0"/>
              </a:spcAft>
              <a:buNone/>
            </a:pPr>
            <a:r>
              <a:rPr lang="it" sz="1800">
                <a:solidFill>
                  <a:schemeClr val="dk1"/>
                </a:solidFill>
                <a:latin typeface="Gabarito"/>
                <a:ea typeface="Gabarito"/>
                <a:cs typeface="Gabarito"/>
                <a:sym typeface="Gabarito"/>
              </a:rPr>
              <a:t>Un lavoro di BAM! Strategie Culturali, curato da:</a:t>
            </a:r>
            <a:endParaRPr sz="1800">
              <a:solidFill>
                <a:schemeClr val="dk1"/>
              </a:solidFill>
              <a:latin typeface="Gabarito"/>
              <a:ea typeface="Gabarito"/>
              <a:cs typeface="Gabarito"/>
              <a:sym typeface="Gabarito"/>
            </a:endParaRPr>
          </a:p>
        </p:txBody>
      </p:sp>
      <p:sp>
        <p:nvSpPr>
          <p:cNvPr id="59" name="Google Shape;59;p12"/>
          <p:cNvSpPr txBox="1"/>
          <p:nvPr/>
        </p:nvSpPr>
        <p:spPr>
          <a:xfrm>
            <a:off x="872400" y="1871200"/>
            <a:ext cx="3316800" cy="1335300"/>
          </a:xfrm>
          <a:prstGeom prst="rect">
            <a:avLst/>
          </a:prstGeom>
          <a:noFill/>
          <a:ln>
            <a:noFill/>
          </a:ln>
        </p:spPr>
        <p:txBody>
          <a:bodyPr anchorCtr="0" anchor="t" bIns="72850" lIns="72850" spcFirstLastPara="1" rIns="72850" wrap="square" tIns="72850">
            <a:noAutofit/>
          </a:bodyPr>
          <a:lstStyle/>
          <a:p>
            <a:pPr indent="0" lvl="0" marL="0" rtl="0" algn="l">
              <a:lnSpc>
                <a:spcPct val="100000"/>
              </a:lnSpc>
              <a:spcBef>
                <a:spcPts val="1000"/>
              </a:spcBef>
              <a:spcAft>
                <a:spcPts val="0"/>
              </a:spcAft>
              <a:buNone/>
            </a:pPr>
            <a:r>
              <a:t/>
            </a:r>
            <a:endParaRPr sz="900">
              <a:latin typeface="Oxygen"/>
              <a:ea typeface="Oxygen"/>
              <a:cs typeface="Oxygen"/>
              <a:sym typeface="Oxygen"/>
            </a:endParaRPr>
          </a:p>
        </p:txBody>
      </p:sp>
    </p:spTree>
  </p:cSld>
  <p:clrMapOvr>
    <a:masterClrMapping/>
  </p:clrMapOvr>
  <p:extLst>
    <p:ext uri="{DCECCB84-F9BA-43D5-87BE-67443E8EF086}">
      <p15:sldGuideLst>
        <p15:guide id="1" pos="449">
          <p15:clr>
            <a:srgbClr val="E46962"/>
          </p15:clr>
        </p15:guide>
        <p15:guide id="2" pos="5311">
          <p15:clr>
            <a:srgbClr val="E46962"/>
          </p15:clr>
        </p15:guide>
        <p15:guide id="3" orient="horz" pos="227">
          <p15:clr>
            <a:srgbClr val="E46962"/>
          </p15:clr>
        </p15:guide>
        <p15:guide id="4" orient="horz" pos="3013">
          <p15:clr>
            <a:srgbClr val="E46962"/>
          </p15:clr>
        </p15:guide>
        <p15:guide id="5" pos="2665">
          <p15:clr>
            <a:srgbClr val="E46962"/>
          </p15:clr>
        </p15:guide>
        <p15:guide id="6" pos="2891">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testo 1 colonna">
  <p:cSld name="TITLE_AND_BODY_4">
    <p:spTree>
      <p:nvGrpSpPr>
        <p:cNvPr id="15" name="Shape 15"/>
        <p:cNvGrpSpPr/>
        <p:nvPr/>
      </p:nvGrpSpPr>
      <p:grpSpPr>
        <a:xfrm>
          <a:off x="0" y="0"/>
          <a:ext cx="0" cy="0"/>
          <a:chOff x="0" y="0"/>
          <a:chExt cx="0" cy="0"/>
        </a:xfrm>
      </p:grpSpPr>
      <p:sp>
        <p:nvSpPr>
          <p:cNvPr id="16" name="Google Shape;16;p3"/>
          <p:cNvSpPr txBox="1"/>
          <p:nvPr>
            <p:ph type="title"/>
          </p:nvPr>
        </p:nvSpPr>
        <p:spPr>
          <a:xfrm>
            <a:off x="720000" y="360000"/>
            <a:ext cx="7380000" cy="9387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2pPr>
            <a:lvl3pPr lvl="2"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3pPr>
            <a:lvl4pPr lvl="3"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4pPr>
            <a:lvl5pPr lvl="4"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5pPr>
            <a:lvl6pPr lvl="5"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6pPr>
            <a:lvl7pPr lvl="6"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7pPr>
            <a:lvl8pPr lvl="7"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8pPr>
            <a:lvl9pPr lvl="8" rtl="0">
              <a:spcBef>
                <a:spcPts val="0"/>
              </a:spcBef>
              <a:spcAft>
                <a:spcPts val="0"/>
              </a:spcAft>
              <a:buClr>
                <a:srgbClr val="E62F6D"/>
              </a:buClr>
              <a:buSzPts val="1900"/>
              <a:buFont typeface="Poppins"/>
              <a:buNone/>
              <a:defRPr b="1" sz="1900">
                <a:solidFill>
                  <a:srgbClr val="E62F6D"/>
                </a:solidFill>
                <a:latin typeface="Poppins"/>
                <a:ea typeface="Poppins"/>
                <a:cs typeface="Poppins"/>
                <a:sym typeface="Poppins"/>
              </a:defRPr>
            </a:lvl9pPr>
          </a:lstStyle>
          <a:p/>
        </p:txBody>
      </p:sp>
      <p:sp>
        <p:nvSpPr>
          <p:cNvPr id="17" name="Google Shape;17;p3"/>
          <p:cNvSpPr txBox="1"/>
          <p:nvPr/>
        </p:nvSpPr>
        <p:spPr>
          <a:xfrm>
            <a:off x="8123790" y="4783593"/>
            <a:ext cx="300300" cy="120900"/>
          </a:xfrm>
          <a:prstGeom prst="rect">
            <a:avLst/>
          </a:prstGeom>
          <a:noFill/>
          <a:ln>
            <a:noFill/>
          </a:ln>
        </p:spPr>
        <p:txBody>
          <a:bodyPr anchorCtr="0" anchor="ctr" bIns="83575" lIns="83575" spcFirstLastPara="1" rIns="0" wrap="square" tIns="83575">
            <a:noAutofit/>
          </a:bodyPr>
          <a:lstStyle/>
          <a:p>
            <a:pPr indent="0" lvl="0" marL="0" rtl="0" algn="r">
              <a:spcBef>
                <a:spcPts val="0"/>
              </a:spcBef>
              <a:spcAft>
                <a:spcPts val="0"/>
              </a:spcAft>
              <a:buNone/>
            </a:pPr>
            <a:fld id="{00000000-1234-1234-1234-123412341234}" type="slidenum">
              <a:rPr lang="it" sz="700">
                <a:latin typeface="Raleway Light"/>
                <a:ea typeface="Raleway Light"/>
                <a:cs typeface="Raleway Light"/>
                <a:sym typeface="Raleway Light"/>
              </a:rPr>
              <a:t>‹#›</a:t>
            </a:fld>
            <a:endParaRPr sz="700">
              <a:latin typeface="Raleway Light"/>
              <a:ea typeface="Raleway Light"/>
              <a:cs typeface="Raleway Light"/>
              <a:sym typeface="Raleway Light"/>
            </a:endParaRPr>
          </a:p>
        </p:txBody>
      </p:sp>
      <p:sp>
        <p:nvSpPr>
          <p:cNvPr id="18" name="Google Shape;18;p3"/>
          <p:cNvSpPr txBox="1"/>
          <p:nvPr>
            <p:ph idx="1" type="subTitle"/>
          </p:nvPr>
        </p:nvSpPr>
        <p:spPr>
          <a:xfrm>
            <a:off x="719900" y="1298700"/>
            <a:ext cx="7704300" cy="3484800"/>
          </a:xfrm>
          <a:prstGeom prst="rect">
            <a:avLst/>
          </a:prstGeom>
        </p:spPr>
        <p:txBody>
          <a:bodyPr anchorCtr="0" anchor="ctr" bIns="91425" lIns="0" spcFirstLastPara="1" rIns="0" wrap="square" tIns="91425">
            <a:noAutofit/>
          </a:bodyPr>
          <a:lstStyle>
            <a:lvl1pPr lvl="0">
              <a:spcBef>
                <a:spcPts val="0"/>
              </a:spcBef>
              <a:spcAft>
                <a:spcPts val="0"/>
              </a:spcAft>
              <a:buSzPts val="2000"/>
              <a:buFont typeface="Gabarito"/>
              <a:buNone/>
              <a:defRPr sz="2000">
                <a:latin typeface="Gabarito"/>
                <a:ea typeface="Gabarito"/>
                <a:cs typeface="Gabarito"/>
                <a:sym typeface="Gabarito"/>
              </a:defRPr>
            </a:lvl1pPr>
            <a:lvl2pPr lvl="1">
              <a:spcBef>
                <a:spcPts val="0"/>
              </a:spcBef>
              <a:spcAft>
                <a:spcPts val="0"/>
              </a:spcAft>
              <a:buSzPts val="2000"/>
              <a:buFont typeface="Gabarito"/>
              <a:buNone/>
              <a:defRPr sz="2000">
                <a:latin typeface="Gabarito"/>
                <a:ea typeface="Gabarito"/>
                <a:cs typeface="Gabarito"/>
                <a:sym typeface="Gabarito"/>
              </a:defRPr>
            </a:lvl2pPr>
            <a:lvl3pPr lvl="2">
              <a:spcBef>
                <a:spcPts val="0"/>
              </a:spcBef>
              <a:spcAft>
                <a:spcPts val="0"/>
              </a:spcAft>
              <a:buSzPts val="2000"/>
              <a:buFont typeface="Gabarito"/>
              <a:buNone/>
              <a:defRPr sz="2000">
                <a:latin typeface="Gabarito"/>
                <a:ea typeface="Gabarito"/>
                <a:cs typeface="Gabarito"/>
                <a:sym typeface="Gabarito"/>
              </a:defRPr>
            </a:lvl3pPr>
            <a:lvl4pPr lvl="3">
              <a:spcBef>
                <a:spcPts val="0"/>
              </a:spcBef>
              <a:spcAft>
                <a:spcPts val="0"/>
              </a:spcAft>
              <a:buSzPts val="2000"/>
              <a:buFont typeface="Gabarito"/>
              <a:buNone/>
              <a:defRPr sz="2000">
                <a:latin typeface="Gabarito"/>
                <a:ea typeface="Gabarito"/>
                <a:cs typeface="Gabarito"/>
                <a:sym typeface="Gabarito"/>
              </a:defRPr>
            </a:lvl4pPr>
            <a:lvl5pPr lvl="4">
              <a:spcBef>
                <a:spcPts val="0"/>
              </a:spcBef>
              <a:spcAft>
                <a:spcPts val="0"/>
              </a:spcAft>
              <a:buSzPts val="2000"/>
              <a:buFont typeface="Gabarito"/>
              <a:buNone/>
              <a:defRPr sz="2000">
                <a:latin typeface="Gabarito"/>
                <a:ea typeface="Gabarito"/>
                <a:cs typeface="Gabarito"/>
                <a:sym typeface="Gabarito"/>
              </a:defRPr>
            </a:lvl5pPr>
            <a:lvl6pPr lvl="5">
              <a:spcBef>
                <a:spcPts val="0"/>
              </a:spcBef>
              <a:spcAft>
                <a:spcPts val="0"/>
              </a:spcAft>
              <a:buSzPts val="2000"/>
              <a:buFont typeface="Gabarito"/>
              <a:buNone/>
              <a:defRPr sz="2000">
                <a:latin typeface="Gabarito"/>
                <a:ea typeface="Gabarito"/>
                <a:cs typeface="Gabarito"/>
                <a:sym typeface="Gabarito"/>
              </a:defRPr>
            </a:lvl6pPr>
            <a:lvl7pPr lvl="6">
              <a:spcBef>
                <a:spcPts val="0"/>
              </a:spcBef>
              <a:spcAft>
                <a:spcPts val="0"/>
              </a:spcAft>
              <a:buSzPts val="2000"/>
              <a:buFont typeface="Gabarito"/>
              <a:buNone/>
              <a:defRPr sz="2000">
                <a:latin typeface="Gabarito"/>
                <a:ea typeface="Gabarito"/>
                <a:cs typeface="Gabarito"/>
                <a:sym typeface="Gabarito"/>
              </a:defRPr>
            </a:lvl7pPr>
            <a:lvl8pPr lvl="7">
              <a:spcBef>
                <a:spcPts val="0"/>
              </a:spcBef>
              <a:spcAft>
                <a:spcPts val="0"/>
              </a:spcAft>
              <a:buSzPts val="2000"/>
              <a:buFont typeface="Gabarito"/>
              <a:buNone/>
              <a:defRPr sz="2000">
                <a:latin typeface="Gabarito"/>
                <a:ea typeface="Gabarito"/>
                <a:cs typeface="Gabarito"/>
                <a:sym typeface="Gabarito"/>
              </a:defRPr>
            </a:lvl8pPr>
            <a:lvl9pPr lvl="8">
              <a:spcBef>
                <a:spcPts val="0"/>
              </a:spcBef>
              <a:spcAft>
                <a:spcPts val="0"/>
              </a:spcAft>
              <a:buSzPts val="2000"/>
              <a:buFont typeface="Gabarito"/>
              <a:buNone/>
              <a:defRPr sz="2000">
                <a:latin typeface="Gabarito"/>
                <a:ea typeface="Gabarito"/>
                <a:cs typeface="Gabarito"/>
                <a:sym typeface="Gabarito"/>
              </a:defRPr>
            </a:lvl9pPr>
          </a:lstStyle>
          <a:p/>
        </p:txBody>
      </p:sp>
    </p:spTree>
  </p:cSld>
  <p:clrMapOvr>
    <a:masterClrMapping/>
  </p:clrMapOvr>
  <p:extLst>
    <p:ext uri="{DCECCB84-F9BA-43D5-87BE-67443E8EF086}">
      <p15:sldGuideLst>
        <p15:guide id="1" pos="5307">
          <p15:clr>
            <a:srgbClr val="E46962"/>
          </p15:clr>
        </p15:guide>
        <p15:guide id="2" orient="horz" pos="227">
          <p15:clr>
            <a:srgbClr val="E46962"/>
          </p15:clr>
        </p15:guide>
        <p15:guide id="3" orient="horz" pos="3013">
          <p15:clr>
            <a:srgbClr val="E46962"/>
          </p15:clr>
        </p15:guide>
        <p15:guide id="4" orient="horz" pos="818">
          <p15:clr>
            <a:srgbClr val="E46962"/>
          </p15:clr>
        </p15:guide>
        <p15:guide id="5" pos="453">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di Sotto Sezione">
  <p:cSld name="TITLE_AND_BODY_4_1_1_1">
    <p:bg>
      <p:bgPr>
        <a:solidFill>
          <a:schemeClr val="lt1"/>
        </a:solidFill>
      </p:bgPr>
    </p:bg>
    <p:spTree>
      <p:nvGrpSpPr>
        <p:cNvPr id="19" name="Shape 19"/>
        <p:cNvGrpSpPr/>
        <p:nvPr/>
      </p:nvGrpSpPr>
      <p:grpSpPr>
        <a:xfrm>
          <a:off x="0" y="0"/>
          <a:ext cx="0" cy="0"/>
          <a:chOff x="0" y="0"/>
          <a:chExt cx="0" cy="0"/>
        </a:xfrm>
      </p:grpSpPr>
      <p:sp>
        <p:nvSpPr>
          <p:cNvPr id="20" name="Google Shape;20;p4"/>
          <p:cNvSpPr txBox="1"/>
          <p:nvPr>
            <p:ph type="title"/>
          </p:nvPr>
        </p:nvSpPr>
        <p:spPr>
          <a:xfrm>
            <a:off x="664800" y="1632444"/>
            <a:ext cx="7814400" cy="1878600"/>
          </a:xfrm>
          <a:prstGeom prst="rect">
            <a:avLst/>
          </a:prstGeom>
          <a:ln>
            <a:noFill/>
          </a:ln>
        </p:spPr>
        <p:txBody>
          <a:bodyPr anchorCtr="0" anchor="ctr" bIns="91425" lIns="0" spcFirstLastPara="1" rIns="0" wrap="square" tIns="91425">
            <a:noAutofit/>
          </a:bodyPr>
          <a:lstStyle>
            <a:lvl1pPr lvl="0" rtl="0">
              <a:spcBef>
                <a:spcPts val="0"/>
              </a:spcBef>
              <a:spcAft>
                <a:spcPts val="0"/>
              </a:spcAft>
              <a:buSzPts val="4000"/>
              <a:buFont typeface="Gabarito"/>
              <a:buNone/>
              <a:defRPr sz="4000">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
        <p:nvSpPr>
          <p:cNvPr id="21" name="Google Shape;21;p4"/>
          <p:cNvSpPr txBox="1"/>
          <p:nvPr>
            <p:ph idx="1" type="subTitle"/>
          </p:nvPr>
        </p:nvSpPr>
        <p:spPr>
          <a:xfrm>
            <a:off x="664800" y="687675"/>
            <a:ext cx="7875000" cy="287700"/>
          </a:xfrm>
          <a:prstGeom prst="rect">
            <a:avLst/>
          </a:prstGeom>
        </p:spPr>
        <p:txBody>
          <a:bodyPr anchorCtr="0" anchor="t" bIns="91425" lIns="0" spcFirstLastPara="1" rIns="91425" wrap="square" tIns="91425">
            <a:noAutofit/>
          </a:bodyPr>
          <a:lstStyle>
            <a:lvl1pPr lvl="0" rtl="0">
              <a:spcBef>
                <a:spcPts val="0"/>
              </a:spcBef>
              <a:spcAft>
                <a:spcPts val="0"/>
              </a:spcAft>
              <a:buClr>
                <a:srgbClr val="E72F6D"/>
              </a:buClr>
              <a:buSzPts val="1600"/>
              <a:buFont typeface="Gabarito"/>
              <a:buNone/>
              <a:defRPr sz="1600">
                <a:solidFill>
                  <a:srgbClr val="E72F6D"/>
                </a:solidFill>
                <a:latin typeface="Gabarito"/>
                <a:ea typeface="Gabarito"/>
                <a:cs typeface="Gabarito"/>
                <a:sym typeface="Gabarito"/>
              </a:defRPr>
            </a:lvl1pPr>
            <a:lvl2pPr lvl="1" rtl="0">
              <a:spcBef>
                <a:spcPts val="0"/>
              </a:spcBef>
              <a:spcAft>
                <a:spcPts val="0"/>
              </a:spcAft>
              <a:buClr>
                <a:srgbClr val="E72F6D"/>
              </a:buClr>
              <a:buSzPts val="1800"/>
              <a:buNone/>
              <a:defRPr>
                <a:solidFill>
                  <a:srgbClr val="E72F6D"/>
                </a:solidFill>
              </a:defRPr>
            </a:lvl2pPr>
            <a:lvl3pPr lvl="2" rtl="0">
              <a:spcBef>
                <a:spcPts val="0"/>
              </a:spcBef>
              <a:spcAft>
                <a:spcPts val="0"/>
              </a:spcAft>
              <a:buClr>
                <a:srgbClr val="E72F6D"/>
              </a:buClr>
              <a:buSzPts val="1800"/>
              <a:buNone/>
              <a:defRPr>
                <a:solidFill>
                  <a:srgbClr val="E72F6D"/>
                </a:solidFill>
              </a:defRPr>
            </a:lvl3pPr>
            <a:lvl4pPr lvl="3" rtl="0">
              <a:spcBef>
                <a:spcPts val="0"/>
              </a:spcBef>
              <a:spcAft>
                <a:spcPts val="0"/>
              </a:spcAft>
              <a:buClr>
                <a:srgbClr val="E72F6D"/>
              </a:buClr>
              <a:buSzPts val="1800"/>
              <a:buNone/>
              <a:defRPr>
                <a:solidFill>
                  <a:srgbClr val="E72F6D"/>
                </a:solidFill>
              </a:defRPr>
            </a:lvl4pPr>
            <a:lvl5pPr lvl="4" rtl="0">
              <a:spcBef>
                <a:spcPts val="0"/>
              </a:spcBef>
              <a:spcAft>
                <a:spcPts val="0"/>
              </a:spcAft>
              <a:buClr>
                <a:srgbClr val="E72F6D"/>
              </a:buClr>
              <a:buSzPts val="1800"/>
              <a:buNone/>
              <a:defRPr>
                <a:solidFill>
                  <a:srgbClr val="E72F6D"/>
                </a:solidFill>
              </a:defRPr>
            </a:lvl5pPr>
            <a:lvl6pPr lvl="5" rtl="0">
              <a:spcBef>
                <a:spcPts val="0"/>
              </a:spcBef>
              <a:spcAft>
                <a:spcPts val="0"/>
              </a:spcAft>
              <a:buClr>
                <a:srgbClr val="E72F6D"/>
              </a:buClr>
              <a:buSzPts val="1800"/>
              <a:buNone/>
              <a:defRPr>
                <a:solidFill>
                  <a:srgbClr val="E72F6D"/>
                </a:solidFill>
              </a:defRPr>
            </a:lvl6pPr>
            <a:lvl7pPr lvl="6" rtl="0">
              <a:spcBef>
                <a:spcPts val="0"/>
              </a:spcBef>
              <a:spcAft>
                <a:spcPts val="0"/>
              </a:spcAft>
              <a:buClr>
                <a:srgbClr val="E72F6D"/>
              </a:buClr>
              <a:buSzPts val="1800"/>
              <a:buNone/>
              <a:defRPr>
                <a:solidFill>
                  <a:srgbClr val="E72F6D"/>
                </a:solidFill>
              </a:defRPr>
            </a:lvl7pPr>
            <a:lvl8pPr lvl="7" rtl="0">
              <a:spcBef>
                <a:spcPts val="0"/>
              </a:spcBef>
              <a:spcAft>
                <a:spcPts val="0"/>
              </a:spcAft>
              <a:buClr>
                <a:srgbClr val="E72F6D"/>
              </a:buClr>
              <a:buSzPts val="1800"/>
              <a:buNone/>
              <a:defRPr>
                <a:solidFill>
                  <a:srgbClr val="E72F6D"/>
                </a:solidFill>
              </a:defRPr>
            </a:lvl8pPr>
            <a:lvl9pPr lvl="8" rtl="0">
              <a:spcBef>
                <a:spcPts val="0"/>
              </a:spcBef>
              <a:spcAft>
                <a:spcPts val="0"/>
              </a:spcAft>
              <a:buClr>
                <a:srgbClr val="E72F6D"/>
              </a:buClr>
              <a:buSzPts val="1800"/>
              <a:buNone/>
              <a:defRPr>
                <a:solidFill>
                  <a:srgbClr val="E72F6D"/>
                </a:solidFill>
              </a:defRPr>
            </a:lvl9pPr>
          </a:lstStyle>
          <a:p/>
        </p:txBody>
      </p:sp>
    </p:spTree>
  </p:cSld>
  <p:clrMapOvr>
    <a:masterClrMapping/>
  </p:clrMapOvr>
  <p:extLst>
    <p:ext uri="{DCECCB84-F9BA-43D5-87BE-67443E8EF086}">
      <p15:sldGuideLst>
        <p15:guide id="1" pos="419">
          <p15:clr>
            <a:srgbClr val="E46962"/>
          </p15:clr>
        </p15:guide>
        <p15:guide id="2" pos="5362">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testo 2 colonne">
  <p:cSld name="TITLE_AND_BODY_4_2">
    <p:spTree>
      <p:nvGrpSpPr>
        <p:cNvPr id="22" name="Shape 22"/>
        <p:cNvGrpSpPr/>
        <p:nvPr/>
      </p:nvGrpSpPr>
      <p:grpSpPr>
        <a:xfrm>
          <a:off x="0" y="0"/>
          <a:ext cx="0" cy="0"/>
          <a:chOff x="0" y="0"/>
          <a:chExt cx="0" cy="0"/>
        </a:xfrm>
      </p:grpSpPr>
      <p:sp>
        <p:nvSpPr>
          <p:cNvPr id="23" name="Google Shape;23;p5"/>
          <p:cNvSpPr txBox="1"/>
          <p:nvPr>
            <p:ph idx="1" type="body"/>
          </p:nvPr>
        </p:nvSpPr>
        <p:spPr>
          <a:xfrm>
            <a:off x="719900" y="1298800"/>
            <a:ext cx="3516600" cy="3484800"/>
          </a:xfrm>
          <a:prstGeom prst="rect">
            <a:avLst/>
          </a:prstGeom>
        </p:spPr>
        <p:txBody>
          <a:bodyPr anchorCtr="0" anchor="t" bIns="91425" lIns="0" spcFirstLastPara="1" rIns="91425" wrap="square" tIns="91425">
            <a:noAutofit/>
          </a:bodyPr>
          <a:lstStyle>
            <a:lvl1pPr indent="-317500" lvl="0" marL="457200" rtl="0">
              <a:lnSpc>
                <a:spcPct val="125000"/>
              </a:lnSpc>
              <a:spcBef>
                <a:spcPts val="0"/>
              </a:spcBef>
              <a:spcAft>
                <a:spcPts val="0"/>
              </a:spcAft>
              <a:buSzPts val="1400"/>
              <a:buChar char="●"/>
              <a:defRPr sz="1400"/>
            </a:lvl1pPr>
            <a:lvl2pPr indent="-317500" lvl="1" marL="914400" rtl="0">
              <a:lnSpc>
                <a:spcPct val="125000"/>
              </a:lnSpc>
              <a:spcBef>
                <a:spcPts val="0"/>
              </a:spcBef>
              <a:spcAft>
                <a:spcPts val="0"/>
              </a:spcAft>
              <a:buSzPts val="1400"/>
              <a:buChar char="○"/>
              <a:defRPr sz="1400"/>
            </a:lvl2pPr>
            <a:lvl3pPr indent="-317500" lvl="2" marL="1371600" rtl="0">
              <a:lnSpc>
                <a:spcPct val="125000"/>
              </a:lnSpc>
              <a:spcBef>
                <a:spcPts val="0"/>
              </a:spcBef>
              <a:spcAft>
                <a:spcPts val="0"/>
              </a:spcAft>
              <a:buSzPts val="1400"/>
              <a:buChar char="■"/>
              <a:defRPr sz="1400"/>
            </a:lvl3pPr>
            <a:lvl4pPr indent="-317500" lvl="3" marL="1828800" rtl="0">
              <a:lnSpc>
                <a:spcPct val="125000"/>
              </a:lnSpc>
              <a:spcBef>
                <a:spcPts val="0"/>
              </a:spcBef>
              <a:spcAft>
                <a:spcPts val="0"/>
              </a:spcAft>
              <a:buSzPts val="1400"/>
              <a:buChar char="●"/>
              <a:defRPr sz="1400"/>
            </a:lvl4pPr>
            <a:lvl5pPr indent="-317500" lvl="4" marL="2286000" rtl="0">
              <a:lnSpc>
                <a:spcPct val="125000"/>
              </a:lnSpc>
              <a:spcBef>
                <a:spcPts val="0"/>
              </a:spcBef>
              <a:spcAft>
                <a:spcPts val="0"/>
              </a:spcAft>
              <a:buSzPts val="1400"/>
              <a:buChar char="○"/>
              <a:defRPr sz="1400"/>
            </a:lvl5pPr>
            <a:lvl6pPr indent="-317500" lvl="5" marL="2743200" rtl="0">
              <a:lnSpc>
                <a:spcPct val="125000"/>
              </a:lnSpc>
              <a:spcBef>
                <a:spcPts val="0"/>
              </a:spcBef>
              <a:spcAft>
                <a:spcPts val="0"/>
              </a:spcAft>
              <a:buSzPts val="1400"/>
              <a:buChar char="■"/>
              <a:defRPr sz="1400"/>
            </a:lvl6pPr>
            <a:lvl7pPr indent="-317500" lvl="6" marL="3200400" rtl="0">
              <a:lnSpc>
                <a:spcPct val="125000"/>
              </a:lnSpc>
              <a:spcBef>
                <a:spcPts val="0"/>
              </a:spcBef>
              <a:spcAft>
                <a:spcPts val="0"/>
              </a:spcAft>
              <a:buSzPts val="1400"/>
              <a:buChar char="●"/>
              <a:defRPr sz="1400"/>
            </a:lvl7pPr>
            <a:lvl8pPr indent="-317500" lvl="7" marL="3657600" rtl="0">
              <a:lnSpc>
                <a:spcPct val="125000"/>
              </a:lnSpc>
              <a:spcBef>
                <a:spcPts val="0"/>
              </a:spcBef>
              <a:spcAft>
                <a:spcPts val="0"/>
              </a:spcAft>
              <a:buSzPts val="1400"/>
              <a:buChar char="○"/>
              <a:defRPr sz="1400"/>
            </a:lvl8pPr>
            <a:lvl9pPr indent="-317500" lvl="8" marL="4114800" rtl="0">
              <a:lnSpc>
                <a:spcPct val="125000"/>
              </a:lnSpc>
              <a:spcBef>
                <a:spcPts val="0"/>
              </a:spcBef>
              <a:spcAft>
                <a:spcPts val="0"/>
              </a:spcAft>
              <a:buSzPts val="1400"/>
              <a:buChar char="■"/>
              <a:defRPr sz="1400"/>
            </a:lvl9pPr>
          </a:lstStyle>
          <a:p/>
        </p:txBody>
      </p:sp>
      <p:sp>
        <p:nvSpPr>
          <p:cNvPr id="24" name="Google Shape;24;p5"/>
          <p:cNvSpPr txBox="1"/>
          <p:nvPr>
            <p:ph idx="2" type="body"/>
          </p:nvPr>
        </p:nvSpPr>
        <p:spPr>
          <a:xfrm>
            <a:off x="4585800" y="1298800"/>
            <a:ext cx="3516600" cy="3484800"/>
          </a:xfrm>
          <a:prstGeom prst="rect">
            <a:avLst/>
          </a:prstGeom>
        </p:spPr>
        <p:txBody>
          <a:bodyPr anchorCtr="0" anchor="t" bIns="91425" lIns="0" spcFirstLastPara="1" rIns="91425" wrap="square" tIns="91425">
            <a:noAutofit/>
          </a:bodyPr>
          <a:lstStyle>
            <a:lvl1pPr indent="-317500" lvl="0" marL="457200" rtl="0">
              <a:lnSpc>
                <a:spcPct val="125000"/>
              </a:lnSpc>
              <a:spcBef>
                <a:spcPts val="0"/>
              </a:spcBef>
              <a:spcAft>
                <a:spcPts val="0"/>
              </a:spcAft>
              <a:buSzPts val="1400"/>
              <a:buChar char="●"/>
              <a:defRPr sz="1400"/>
            </a:lvl1pPr>
            <a:lvl2pPr indent="-317500" lvl="1" marL="914400" rtl="0">
              <a:lnSpc>
                <a:spcPct val="125000"/>
              </a:lnSpc>
              <a:spcBef>
                <a:spcPts val="0"/>
              </a:spcBef>
              <a:spcAft>
                <a:spcPts val="0"/>
              </a:spcAft>
              <a:buSzPts val="1400"/>
              <a:buChar char="○"/>
              <a:defRPr sz="1400"/>
            </a:lvl2pPr>
            <a:lvl3pPr indent="-317500" lvl="2" marL="1371600" rtl="0">
              <a:lnSpc>
                <a:spcPct val="125000"/>
              </a:lnSpc>
              <a:spcBef>
                <a:spcPts val="0"/>
              </a:spcBef>
              <a:spcAft>
                <a:spcPts val="0"/>
              </a:spcAft>
              <a:buSzPts val="1400"/>
              <a:buChar char="■"/>
              <a:defRPr sz="1400"/>
            </a:lvl3pPr>
            <a:lvl4pPr indent="-317500" lvl="3" marL="1828800" rtl="0">
              <a:lnSpc>
                <a:spcPct val="125000"/>
              </a:lnSpc>
              <a:spcBef>
                <a:spcPts val="0"/>
              </a:spcBef>
              <a:spcAft>
                <a:spcPts val="0"/>
              </a:spcAft>
              <a:buSzPts val="1400"/>
              <a:buChar char="●"/>
              <a:defRPr sz="1400"/>
            </a:lvl4pPr>
            <a:lvl5pPr indent="-317500" lvl="4" marL="2286000" rtl="0">
              <a:lnSpc>
                <a:spcPct val="125000"/>
              </a:lnSpc>
              <a:spcBef>
                <a:spcPts val="0"/>
              </a:spcBef>
              <a:spcAft>
                <a:spcPts val="0"/>
              </a:spcAft>
              <a:buSzPts val="1400"/>
              <a:buChar char="○"/>
              <a:defRPr sz="1400"/>
            </a:lvl5pPr>
            <a:lvl6pPr indent="-317500" lvl="5" marL="2743200" rtl="0">
              <a:lnSpc>
                <a:spcPct val="125000"/>
              </a:lnSpc>
              <a:spcBef>
                <a:spcPts val="0"/>
              </a:spcBef>
              <a:spcAft>
                <a:spcPts val="0"/>
              </a:spcAft>
              <a:buSzPts val="1400"/>
              <a:buChar char="■"/>
              <a:defRPr sz="1400"/>
            </a:lvl6pPr>
            <a:lvl7pPr indent="-317500" lvl="6" marL="3200400" rtl="0">
              <a:lnSpc>
                <a:spcPct val="125000"/>
              </a:lnSpc>
              <a:spcBef>
                <a:spcPts val="0"/>
              </a:spcBef>
              <a:spcAft>
                <a:spcPts val="0"/>
              </a:spcAft>
              <a:buSzPts val="1400"/>
              <a:buChar char="●"/>
              <a:defRPr sz="1400"/>
            </a:lvl7pPr>
            <a:lvl8pPr indent="-317500" lvl="7" marL="3657600" rtl="0">
              <a:lnSpc>
                <a:spcPct val="125000"/>
              </a:lnSpc>
              <a:spcBef>
                <a:spcPts val="0"/>
              </a:spcBef>
              <a:spcAft>
                <a:spcPts val="0"/>
              </a:spcAft>
              <a:buSzPts val="1400"/>
              <a:buChar char="○"/>
              <a:defRPr sz="1400"/>
            </a:lvl8pPr>
            <a:lvl9pPr indent="-317500" lvl="8" marL="4114800" rtl="0">
              <a:lnSpc>
                <a:spcPct val="125000"/>
              </a:lnSpc>
              <a:spcBef>
                <a:spcPts val="0"/>
              </a:spcBef>
              <a:spcAft>
                <a:spcPts val="0"/>
              </a:spcAft>
              <a:buSzPts val="1400"/>
              <a:buChar char="■"/>
              <a:defRPr sz="1400"/>
            </a:lvl9pPr>
          </a:lstStyle>
          <a:p/>
        </p:txBody>
      </p:sp>
      <p:sp>
        <p:nvSpPr>
          <p:cNvPr id="25" name="Google Shape;25;p5"/>
          <p:cNvSpPr txBox="1"/>
          <p:nvPr>
            <p:ph type="title"/>
          </p:nvPr>
        </p:nvSpPr>
        <p:spPr>
          <a:xfrm>
            <a:off x="720000" y="520300"/>
            <a:ext cx="7380000" cy="328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
        <p:nvSpPr>
          <p:cNvPr id="26" name="Google Shape;26;p5"/>
          <p:cNvSpPr txBox="1"/>
          <p:nvPr>
            <p:ph idx="3" type="subTitle"/>
          </p:nvPr>
        </p:nvSpPr>
        <p:spPr>
          <a:xfrm>
            <a:off x="722750" y="947300"/>
            <a:ext cx="7379700" cy="280800"/>
          </a:xfrm>
          <a:prstGeom prst="rect">
            <a:avLst/>
          </a:prstGeom>
          <a:ln>
            <a:noFill/>
          </a:ln>
        </p:spPr>
        <p:txBody>
          <a:bodyPr anchorCtr="0" anchor="b" bIns="91425" lIns="0" spcFirstLastPara="1" rIns="0" wrap="square" tIns="91425">
            <a:noAutofit/>
          </a:bodyPr>
          <a:lstStyle>
            <a:lvl1pPr lvl="0">
              <a:spcBef>
                <a:spcPts val="0"/>
              </a:spcBef>
              <a:spcAft>
                <a:spcPts val="0"/>
              </a:spcAft>
              <a:buSzPts val="1400"/>
              <a:buFont typeface="Raleway Medium"/>
              <a:buNone/>
              <a:defRPr sz="1400">
                <a:latin typeface="Raleway Medium"/>
                <a:ea typeface="Raleway Medium"/>
                <a:cs typeface="Raleway Medium"/>
                <a:sym typeface="Raleway Medium"/>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p:txBody>
      </p:sp>
    </p:spTree>
  </p:cSld>
  <p:clrMapOvr>
    <a:masterClrMapping/>
  </p:clrMapOvr>
  <p:extLst>
    <p:ext uri="{DCECCB84-F9BA-43D5-87BE-67443E8EF086}">
      <p15:sldGuideLst>
        <p15:guide id="1" pos="454">
          <p15:clr>
            <a:srgbClr val="E46962"/>
          </p15:clr>
        </p15:guide>
        <p15:guide id="2" pos="5102">
          <p15:clr>
            <a:srgbClr val="E46962"/>
          </p15:clr>
        </p15:guide>
        <p15:guide id="3" pos="2880">
          <p15:clr>
            <a:srgbClr val="E46962"/>
          </p15:clr>
        </p15:guide>
        <p15:guide id="4" pos="2669">
          <p15:clr>
            <a:srgbClr val="E46962"/>
          </p15:clr>
        </p15:guide>
        <p15:guide id="5" orient="horz" pos="227">
          <p15:clr>
            <a:srgbClr val="E46962"/>
          </p15:clr>
        </p15:guide>
        <p15:guide id="6" orient="horz" pos="3013">
          <p15:clr>
            <a:srgbClr val="E46962"/>
          </p15:clr>
        </p15:guide>
        <p15:guide id="7" orient="horz" pos="818">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testo 1 colonna">
  <p:cSld name="TITLE_AND_BODY_4_2_2">
    <p:spTree>
      <p:nvGrpSpPr>
        <p:cNvPr id="27" name="Shape 27"/>
        <p:cNvGrpSpPr/>
        <p:nvPr/>
      </p:nvGrpSpPr>
      <p:grpSpPr>
        <a:xfrm>
          <a:off x="0" y="0"/>
          <a:ext cx="0" cy="0"/>
          <a:chOff x="0" y="0"/>
          <a:chExt cx="0" cy="0"/>
        </a:xfrm>
      </p:grpSpPr>
      <p:sp>
        <p:nvSpPr>
          <p:cNvPr id="28" name="Google Shape;28;p6"/>
          <p:cNvSpPr txBox="1"/>
          <p:nvPr>
            <p:ph idx="1" type="body"/>
          </p:nvPr>
        </p:nvSpPr>
        <p:spPr>
          <a:xfrm>
            <a:off x="720000" y="1297525"/>
            <a:ext cx="7379700" cy="3484800"/>
          </a:xfrm>
          <a:prstGeom prst="rect">
            <a:avLst/>
          </a:prstGeom>
        </p:spPr>
        <p:txBody>
          <a:bodyPr anchorCtr="0" anchor="t" bIns="91425" lIns="0" spcFirstLastPara="1" rIns="91425" wrap="square" tIns="91425">
            <a:noAutofit/>
          </a:bodyPr>
          <a:lstStyle>
            <a:lvl1pPr indent="-317500" lvl="0" marL="457200" rtl="0">
              <a:lnSpc>
                <a:spcPct val="125000"/>
              </a:lnSpc>
              <a:spcBef>
                <a:spcPts val="0"/>
              </a:spcBef>
              <a:spcAft>
                <a:spcPts val="0"/>
              </a:spcAft>
              <a:buSzPts val="1400"/>
              <a:buChar char="●"/>
              <a:defRPr sz="1400"/>
            </a:lvl1pPr>
            <a:lvl2pPr indent="-317500" lvl="1" marL="914400" rtl="0">
              <a:lnSpc>
                <a:spcPct val="125000"/>
              </a:lnSpc>
              <a:spcBef>
                <a:spcPts val="0"/>
              </a:spcBef>
              <a:spcAft>
                <a:spcPts val="0"/>
              </a:spcAft>
              <a:buSzPts val="1400"/>
              <a:buChar char="○"/>
              <a:defRPr sz="1400"/>
            </a:lvl2pPr>
            <a:lvl3pPr indent="-317500" lvl="2" marL="1371600" rtl="0">
              <a:lnSpc>
                <a:spcPct val="125000"/>
              </a:lnSpc>
              <a:spcBef>
                <a:spcPts val="0"/>
              </a:spcBef>
              <a:spcAft>
                <a:spcPts val="0"/>
              </a:spcAft>
              <a:buSzPts val="1400"/>
              <a:buChar char="■"/>
              <a:defRPr sz="1400"/>
            </a:lvl3pPr>
            <a:lvl4pPr indent="-317500" lvl="3" marL="1828800" rtl="0">
              <a:lnSpc>
                <a:spcPct val="125000"/>
              </a:lnSpc>
              <a:spcBef>
                <a:spcPts val="0"/>
              </a:spcBef>
              <a:spcAft>
                <a:spcPts val="0"/>
              </a:spcAft>
              <a:buSzPts val="1400"/>
              <a:buChar char="●"/>
              <a:defRPr sz="1400"/>
            </a:lvl4pPr>
            <a:lvl5pPr indent="-317500" lvl="4" marL="2286000" rtl="0">
              <a:lnSpc>
                <a:spcPct val="125000"/>
              </a:lnSpc>
              <a:spcBef>
                <a:spcPts val="0"/>
              </a:spcBef>
              <a:spcAft>
                <a:spcPts val="0"/>
              </a:spcAft>
              <a:buSzPts val="1400"/>
              <a:buChar char="○"/>
              <a:defRPr sz="1400"/>
            </a:lvl5pPr>
            <a:lvl6pPr indent="-317500" lvl="5" marL="2743200" rtl="0">
              <a:lnSpc>
                <a:spcPct val="125000"/>
              </a:lnSpc>
              <a:spcBef>
                <a:spcPts val="0"/>
              </a:spcBef>
              <a:spcAft>
                <a:spcPts val="0"/>
              </a:spcAft>
              <a:buSzPts val="1400"/>
              <a:buChar char="■"/>
              <a:defRPr sz="1400"/>
            </a:lvl6pPr>
            <a:lvl7pPr indent="-317500" lvl="6" marL="3200400" rtl="0">
              <a:lnSpc>
                <a:spcPct val="125000"/>
              </a:lnSpc>
              <a:spcBef>
                <a:spcPts val="0"/>
              </a:spcBef>
              <a:spcAft>
                <a:spcPts val="0"/>
              </a:spcAft>
              <a:buSzPts val="1400"/>
              <a:buChar char="●"/>
              <a:defRPr sz="1400"/>
            </a:lvl7pPr>
            <a:lvl8pPr indent="-317500" lvl="7" marL="3657600" rtl="0">
              <a:lnSpc>
                <a:spcPct val="125000"/>
              </a:lnSpc>
              <a:spcBef>
                <a:spcPts val="0"/>
              </a:spcBef>
              <a:spcAft>
                <a:spcPts val="0"/>
              </a:spcAft>
              <a:buSzPts val="1400"/>
              <a:buChar char="○"/>
              <a:defRPr sz="1400"/>
            </a:lvl8pPr>
            <a:lvl9pPr indent="-317500" lvl="8" marL="4114800" rtl="0">
              <a:lnSpc>
                <a:spcPct val="125000"/>
              </a:lnSpc>
              <a:spcBef>
                <a:spcPts val="0"/>
              </a:spcBef>
              <a:spcAft>
                <a:spcPts val="0"/>
              </a:spcAft>
              <a:buSzPts val="1400"/>
              <a:buChar char="■"/>
              <a:defRPr sz="1400"/>
            </a:lvl9pPr>
          </a:lstStyle>
          <a:p/>
        </p:txBody>
      </p:sp>
      <p:sp>
        <p:nvSpPr>
          <p:cNvPr id="29" name="Google Shape;29;p6"/>
          <p:cNvSpPr txBox="1"/>
          <p:nvPr>
            <p:ph type="title"/>
          </p:nvPr>
        </p:nvSpPr>
        <p:spPr>
          <a:xfrm>
            <a:off x="720000" y="520300"/>
            <a:ext cx="7380000" cy="328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
        <p:nvSpPr>
          <p:cNvPr id="30" name="Google Shape;30;p6"/>
          <p:cNvSpPr txBox="1"/>
          <p:nvPr>
            <p:ph idx="2" type="subTitle"/>
          </p:nvPr>
        </p:nvSpPr>
        <p:spPr>
          <a:xfrm>
            <a:off x="722750" y="947300"/>
            <a:ext cx="7379700" cy="280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1400"/>
              <a:buFont typeface="Raleway Medium"/>
              <a:buNone/>
              <a:defRPr sz="1400">
                <a:latin typeface="Raleway Medium"/>
                <a:ea typeface="Raleway Medium"/>
                <a:cs typeface="Raleway Medium"/>
                <a:sym typeface="Raleway Medium"/>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Tree>
  </p:cSld>
  <p:clrMapOvr>
    <a:masterClrMapping/>
  </p:clrMapOvr>
  <p:extLst>
    <p:ext uri="{DCECCB84-F9BA-43D5-87BE-67443E8EF086}">
      <p15:sldGuideLst>
        <p15:guide id="1" pos="454">
          <p15:clr>
            <a:srgbClr val="E46962"/>
          </p15:clr>
        </p15:guide>
        <p15:guide id="2" pos="5102">
          <p15:clr>
            <a:srgbClr val="E46962"/>
          </p15:clr>
        </p15:guide>
        <p15:guide id="3" pos="2880">
          <p15:clr>
            <a:srgbClr val="E46962"/>
          </p15:clr>
        </p15:guide>
        <p15:guide id="4" pos="2669">
          <p15:clr>
            <a:srgbClr val="E46962"/>
          </p15:clr>
        </p15:guide>
        <p15:guide id="5" orient="horz" pos="227">
          <p15:clr>
            <a:srgbClr val="E46962"/>
          </p15:clr>
        </p15:guide>
        <p15:guide id="6" orient="horz" pos="3013">
          <p15:clr>
            <a:srgbClr val="E46962"/>
          </p15:clr>
        </p15:guide>
        <p15:guide id="7" orient="horz" pos="818">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fico">
  <p:cSld name="CUSTOM_1">
    <p:spTree>
      <p:nvGrpSpPr>
        <p:cNvPr id="31" name="Shape 31"/>
        <p:cNvGrpSpPr/>
        <p:nvPr/>
      </p:nvGrpSpPr>
      <p:grpSpPr>
        <a:xfrm>
          <a:off x="0" y="0"/>
          <a:ext cx="0" cy="0"/>
          <a:chOff x="0" y="0"/>
          <a:chExt cx="0" cy="0"/>
        </a:xfrm>
      </p:grpSpPr>
      <p:sp>
        <p:nvSpPr>
          <p:cNvPr id="32" name="Google Shape;32;p7"/>
          <p:cNvSpPr txBox="1"/>
          <p:nvPr>
            <p:ph type="title"/>
          </p:nvPr>
        </p:nvSpPr>
        <p:spPr>
          <a:xfrm>
            <a:off x="720000" y="520300"/>
            <a:ext cx="7380000" cy="328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Tree>
  </p:cSld>
  <p:clrMapOvr>
    <a:masterClrMapping/>
  </p:clrMapOvr>
  <p:extLst>
    <p:ext uri="{DCECCB84-F9BA-43D5-87BE-67443E8EF086}">
      <p15:sldGuideLst>
        <p15:guide id="1" orient="horz" pos="1754">
          <p15:clr>
            <a:srgbClr val="E46962"/>
          </p15:clr>
        </p15:guide>
        <p15:guide id="2" pos="2880">
          <p15:clr>
            <a:srgbClr val="E46962"/>
          </p15:clr>
        </p15:guide>
        <p15:guide id="3" pos="454">
          <p15:clr>
            <a:srgbClr val="E46962"/>
          </p15:clr>
        </p15:guide>
        <p15:guide id="4" pos="5306">
          <p15:clr>
            <a:srgbClr val="E46962"/>
          </p15:clr>
        </p15:guide>
        <p15:guide id="5" orient="horz" pos="1479">
          <p15:clr>
            <a:srgbClr val="E46962"/>
          </p15:clr>
        </p15:guide>
        <p15:guide id="6" orient="horz" pos="1853">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testo + immagine oriz">
  <p:cSld name="TITLE_AND_BODY_4_2_1">
    <p:spTree>
      <p:nvGrpSpPr>
        <p:cNvPr id="33" name="Shape 33"/>
        <p:cNvGrpSpPr/>
        <p:nvPr/>
      </p:nvGrpSpPr>
      <p:grpSpPr>
        <a:xfrm>
          <a:off x="0" y="0"/>
          <a:ext cx="0" cy="0"/>
          <a:chOff x="0" y="0"/>
          <a:chExt cx="0" cy="0"/>
        </a:xfrm>
      </p:grpSpPr>
      <p:sp>
        <p:nvSpPr>
          <p:cNvPr id="34" name="Google Shape;34;p8"/>
          <p:cNvSpPr txBox="1"/>
          <p:nvPr>
            <p:ph idx="1" type="body"/>
          </p:nvPr>
        </p:nvSpPr>
        <p:spPr>
          <a:xfrm>
            <a:off x="719900" y="1298800"/>
            <a:ext cx="3516600" cy="3484800"/>
          </a:xfrm>
          <a:prstGeom prst="rect">
            <a:avLst/>
          </a:prstGeom>
        </p:spPr>
        <p:txBody>
          <a:bodyPr anchorCtr="0" anchor="t" bIns="91425" lIns="0" spcFirstLastPara="1" rIns="91425" wrap="square" tIns="91425">
            <a:noAutofit/>
          </a:bodyPr>
          <a:lstStyle>
            <a:lvl1pPr indent="-317500" lvl="0" marL="457200" rtl="0">
              <a:lnSpc>
                <a:spcPct val="125000"/>
              </a:lnSpc>
              <a:spcBef>
                <a:spcPts val="0"/>
              </a:spcBef>
              <a:spcAft>
                <a:spcPts val="0"/>
              </a:spcAft>
              <a:buSzPts val="1400"/>
              <a:buChar char="●"/>
              <a:defRPr sz="1400"/>
            </a:lvl1pPr>
            <a:lvl2pPr indent="-317500" lvl="1" marL="914400" rtl="0">
              <a:lnSpc>
                <a:spcPct val="125000"/>
              </a:lnSpc>
              <a:spcBef>
                <a:spcPts val="0"/>
              </a:spcBef>
              <a:spcAft>
                <a:spcPts val="0"/>
              </a:spcAft>
              <a:buSzPts val="1400"/>
              <a:buChar char="○"/>
              <a:defRPr sz="1400"/>
            </a:lvl2pPr>
            <a:lvl3pPr indent="-317500" lvl="2" marL="1371600" rtl="0">
              <a:lnSpc>
                <a:spcPct val="125000"/>
              </a:lnSpc>
              <a:spcBef>
                <a:spcPts val="0"/>
              </a:spcBef>
              <a:spcAft>
                <a:spcPts val="0"/>
              </a:spcAft>
              <a:buSzPts val="1400"/>
              <a:buChar char="■"/>
              <a:defRPr sz="1400"/>
            </a:lvl3pPr>
            <a:lvl4pPr indent="-317500" lvl="3" marL="1828800" rtl="0">
              <a:lnSpc>
                <a:spcPct val="125000"/>
              </a:lnSpc>
              <a:spcBef>
                <a:spcPts val="0"/>
              </a:spcBef>
              <a:spcAft>
                <a:spcPts val="0"/>
              </a:spcAft>
              <a:buSzPts val="1400"/>
              <a:buChar char="●"/>
              <a:defRPr sz="1400"/>
            </a:lvl4pPr>
            <a:lvl5pPr indent="-317500" lvl="4" marL="2286000" rtl="0">
              <a:lnSpc>
                <a:spcPct val="125000"/>
              </a:lnSpc>
              <a:spcBef>
                <a:spcPts val="0"/>
              </a:spcBef>
              <a:spcAft>
                <a:spcPts val="0"/>
              </a:spcAft>
              <a:buSzPts val="1400"/>
              <a:buChar char="○"/>
              <a:defRPr sz="1400"/>
            </a:lvl5pPr>
            <a:lvl6pPr indent="-317500" lvl="5" marL="2743200" rtl="0">
              <a:lnSpc>
                <a:spcPct val="125000"/>
              </a:lnSpc>
              <a:spcBef>
                <a:spcPts val="0"/>
              </a:spcBef>
              <a:spcAft>
                <a:spcPts val="0"/>
              </a:spcAft>
              <a:buSzPts val="1400"/>
              <a:buChar char="■"/>
              <a:defRPr sz="1400"/>
            </a:lvl6pPr>
            <a:lvl7pPr indent="-317500" lvl="6" marL="3200400" rtl="0">
              <a:lnSpc>
                <a:spcPct val="125000"/>
              </a:lnSpc>
              <a:spcBef>
                <a:spcPts val="0"/>
              </a:spcBef>
              <a:spcAft>
                <a:spcPts val="0"/>
              </a:spcAft>
              <a:buSzPts val="1400"/>
              <a:buChar char="●"/>
              <a:defRPr sz="1400"/>
            </a:lvl7pPr>
            <a:lvl8pPr indent="-317500" lvl="7" marL="3657600" rtl="0">
              <a:lnSpc>
                <a:spcPct val="125000"/>
              </a:lnSpc>
              <a:spcBef>
                <a:spcPts val="0"/>
              </a:spcBef>
              <a:spcAft>
                <a:spcPts val="0"/>
              </a:spcAft>
              <a:buSzPts val="1400"/>
              <a:buChar char="○"/>
              <a:defRPr sz="1400"/>
            </a:lvl8pPr>
            <a:lvl9pPr indent="-317500" lvl="8" marL="4114800" rtl="0">
              <a:lnSpc>
                <a:spcPct val="125000"/>
              </a:lnSpc>
              <a:spcBef>
                <a:spcPts val="0"/>
              </a:spcBef>
              <a:spcAft>
                <a:spcPts val="0"/>
              </a:spcAft>
              <a:buSzPts val="1400"/>
              <a:buChar char="■"/>
              <a:defRPr sz="1400"/>
            </a:lvl9pPr>
          </a:lstStyle>
          <a:p/>
        </p:txBody>
      </p:sp>
      <p:sp>
        <p:nvSpPr>
          <p:cNvPr id="35" name="Google Shape;35;p8"/>
          <p:cNvSpPr/>
          <p:nvPr>
            <p:ph idx="2" type="pic"/>
          </p:nvPr>
        </p:nvSpPr>
        <p:spPr>
          <a:xfrm>
            <a:off x="4560975" y="1304075"/>
            <a:ext cx="7497600" cy="3484800"/>
          </a:xfrm>
          <a:prstGeom prst="roundRect">
            <a:avLst>
              <a:gd fmla="val 50000" name="adj"/>
            </a:avLst>
          </a:prstGeom>
          <a:noFill/>
          <a:ln>
            <a:noFill/>
          </a:ln>
        </p:spPr>
      </p:sp>
      <p:pic>
        <p:nvPicPr>
          <p:cNvPr id="36" name="Google Shape;36;p8"/>
          <p:cNvPicPr preferRelativeResize="0"/>
          <p:nvPr/>
        </p:nvPicPr>
        <p:blipFill>
          <a:blip r:embed="rId2">
            <a:alphaModFix/>
          </a:blip>
          <a:stretch>
            <a:fillRect/>
          </a:stretch>
        </p:blipFill>
        <p:spPr>
          <a:xfrm rot="4002">
            <a:off x="6392336" y="4439496"/>
            <a:ext cx="1442459" cy="433548"/>
          </a:xfrm>
          <a:prstGeom prst="rect">
            <a:avLst/>
          </a:prstGeom>
          <a:noFill/>
          <a:ln>
            <a:noFill/>
          </a:ln>
        </p:spPr>
      </p:pic>
      <p:grpSp>
        <p:nvGrpSpPr>
          <p:cNvPr id="37" name="Google Shape;37;p8"/>
          <p:cNvGrpSpPr/>
          <p:nvPr/>
        </p:nvGrpSpPr>
        <p:grpSpPr>
          <a:xfrm>
            <a:off x="4961975" y="4437650"/>
            <a:ext cx="3138026" cy="436653"/>
            <a:chOff x="4961975" y="4437650"/>
            <a:chExt cx="3138026" cy="436653"/>
          </a:xfrm>
        </p:grpSpPr>
        <p:pic>
          <p:nvPicPr>
            <p:cNvPr id="38" name="Google Shape;38;p8"/>
            <p:cNvPicPr preferRelativeResize="0"/>
            <p:nvPr/>
          </p:nvPicPr>
          <p:blipFill>
            <a:blip r:embed="rId2">
              <a:alphaModFix/>
            </a:blip>
            <a:stretch>
              <a:fillRect/>
            </a:stretch>
          </p:blipFill>
          <p:spPr>
            <a:xfrm rot="4002">
              <a:off x="6653761" y="4439496"/>
              <a:ext cx="1442459" cy="433548"/>
            </a:xfrm>
            <a:prstGeom prst="rect">
              <a:avLst/>
            </a:prstGeom>
            <a:noFill/>
            <a:ln>
              <a:noFill/>
            </a:ln>
          </p:spPr>
        </p:pic>
        <p:pic>
          <p:nvPicPr>
            <p:cNvPr id="39" name="Google Shape;39;p8"/>
            <p:cNvPicPr preferRelativeResize="0"/>
            <p:nvPr/>
          </p:nvPicPr>
          <p:blipFill>
            <a:blip r:embed="rId2">
              <a:alphaModFix/>
            </a:blip>
            <a:stretch>
              <a:fillRect/>
            </a:stretch>
          </p:blipFill>
          <p:spPr>
            <a:xfrm rot="4005">
              <a:off x="4965757" y="4439202"/>
              <a:ext cx="2720688" cy="433549"/>
            </a:xfrm>
            <a:prstGeom prst="rect">
              <a:avLst/>
            </a:prstGeom>
            <a:noFill/>
            <a:ln>
              <a:noFill/>
            </a:ln>
          </p:spPr>
        </p:pic>
      </p:grpSp>
      <p:sp>
        <p:nvSpPr>
          <p:cNvPr id="40" name="Google Shape;40;p8"/>
          <p:cNvSpPr txBox="1"/>
          <p:nvPr>
            <p:ph idx="3" type="body"/>
          </p:nvPr>
        </p:nvSpPr>
        <p:spPr>
          <a:xfrm>
            <a:off x="6489825" y="4568375"/>
            <a:ext cx="1418100" cy="274500"/>
          </a:xfrm>
          <a:prstGeom prst="rect">
            <a:avLst/>
          </a:prstGeom>
        </p:spPr>
        <p:txBody>
          <a:bodyPr anchorCtr="0" anchor="b" bIns="90650" lIns="90650" spcFirstLastPara="1" rIns="90650" wrap="square" tIns="90650">
            <a:noAutofit/>
          </a:bodyPr>
          <a:lstStyle>
            <a:lvl1pPr indent="-304800" lvl="0" marL="457200" algn="r">
              <a:spcBef>
                <a:spcPts val="0"/>
              </a:spcBef>
              <a:spcAft>
                <a:spcPts val="0"/>
              </a:spcAft>
              <a:buClr>
                <a:srgbClr val="000000"/>
              </a:buClr>
              <a:buSzPts val="1200"/>
              <a:buFont typeface="Raleway Medium"/>
              <a:buChar char="●"/>
              <a:defRPr sz="1200">
                <a:solidFill>
                  <a:srgbClr val="000000"/>
                </a:solidFill>
                <a:latin typeface="Raleway Medium"/>
                <a:ea typeface="Raleway Medium"/>
                <a:cs typeface="Raleway Medium"/>
                <a:sym typeface="Raleway Medium"/>
              </a:defRPr>
            </a:lvl1pPr>
            <a:lvl2pPr indent="-304800" lvl="1" marL="914400" algn="r">
              <a:spcBef>
                <a:spcPts val="0"/>
              </a:spcBef>
              <a:spcAft>
                <a:spcPts val="0"/>
              </a:spcAft>
              <a:buClr>
                <a:srgbClr val="000000"/>
              </a:buClr>
              <a:buSzPts val="1200"/>
              <a:buFont typeface="Raleway Medium"/>
              <a:buChar char="○"/>
              <a:defRPr sz="1200">
                <a:solidFill>
                  <a:srgbClr val="000000"/>
                </a:solidFill>
                <a:latin typeface="Raleway Medium"/>
                <a:ea typeface="Raleway Medium"/>
                <a:cs typeface="Raleway Medium"/>
                <a:sym typeface="Raleway Medium"/>
              </a:defRPr>
            </a:lvl2pPr>
            <a:lvl3pPr indent="-304800" lvl="2" marL="1371600" algn="r">
              <a:spcBef>
                <a:spcPts val="0"/>
              </a:spcBef>
              <a:spcAft>
                <a:spcPts val="0"/>
              </a:spcAft>
              <a:buClr>
                <a:srgbClr val="000000"/>
              </a:buClr>
              <a:buSzPts val="1200"/>
              <a:buFont typeface="Raleway Medium"/>
              <a:buChar char="■"/>
              <a:defRPr sz="1200">
                <a:solidFill>
                  <a:srgbClr val="000000"/>
                </a:solidFill>
                <a:latin typeface="Raleway Medium"/>
                <a:ea typeface="Raleway Medium"/>
                <a:cs typeface="Raleway Medium"/>
                <a:sym typeface="Raleway Medium"/>
              </a:defRPr>
            </a:lvl3pPr>
            <a:lvl4pPr indent="-304800" lvl="3" marL="1828800" algn="r">
              <a:spcBef>
                <a:spcPts val="0"/>
              </a:spcBef>
              <a:spcAft>
                <a:spcPts val="0"/>
              </a:spcAft>
              <a:buClr>
                <a:srgbClr val="000000"/>
              </a:buClr>
              <a:buSzPts val="1200"/>
              <a:buFont typeface="Raleway Medium"/>
              <a:buChar char="●"/>
              <a:defRPr sz="1200">
                <a:solidFill>
                  <a:srgbClr val="000000"/>
                </a:solidFill>
                <a:latin typeface="Raleway Medium"/>
                <a:ea typeface="Raleway Medium"/>
                <a:cs typeface="Raleway Medium"/>
                <a:sym typeface="Raleway Medium"/>
              </a:defRPr>
            </a:lvl4pPr>
            <a:lvl5pPr indent="-292100" lvl="4" marL="2286000" algn="r">
              <a:spcBef>
                <a:spcPts val="0"/>
              </a:spcBef>
              <a:spcAft>
                <a:spcPts val="0"/>
              </a:spcAft>
              <a:buClr>
                <a:srgbClr val="000000"/>
              </a:buClr>
              <a:buSzPts val="1000"/>
              <a:buFont typeface="Raleway Medium"/>
              <a:buChar char="○"/>
              <a:defRPr sz="1000">
                <a:solidFill>
                  <a:srgbClr val="000000"/>
                </a:solidFill>
                <a:latin typeface="Raleway Medium"/>
                <a:ea typeface="Raleway Medium"/>
                <a:cs typeface="Raleway Medium"/>
                <a:sym typeface="Raleway Medium"/>
              </a:defRPr>
            </a:lvl5pPr>
            <a:lvl6pPr indent="-292100" lvl="5" marL="2743200" algn="r">
              <a:spcBef>
                <a:spcPts val="0"/>
              </a:spcBef>
              <a:spcAft>
                <a:spcPts val="0"/>
              </a:spcAft>
              <a:buClr>
                <a:srgbClr val="000000"/>
              </a:buClr>
              <a:buSzPts val="1000"/>
              <a:buFont typeface="Raleway Medium"/>
              <a:buChar char="■"/>
              <a:defRPr sz="1000">
                <a:solidFill>
                  <a:srgbClr val="000000"/>
                </a:solidFill>
                <a:latin typeface="Raleway Medium"/>
                <a:ea typeface="Raleway Medium"/>
                <a:cs typeface="Raleway Medium"/>
                <a:sym typeface="Raleway Medium"/>
              </a:defRPr>
            </a:lvl6pPr>
            <a:lvl7pPr indent="-292100" lvl="6" marL="3200400" algn="r">
              <a:spcBef>
                <a:spcPts val="0"/>
              </a:spcBef>
              <a:spcAft>
                <a:spcPts val="0"/>
              </a:spcAft>
              <a:buClr>
                <a:srgbClr val="000000"/>
              </a:buClr>
              <a:buSzPts val="1000"/>
              <a:buFont typeface="Raleway Medium"/>
              <a:buChar char="●"/>
              <a:defRPr sz="1000">
                <a:solidFill>
                  <a:srgbClr val="000000"/>
                </a:solidFill>
                <a:latin typeface="Raleway Medium"/>
                <a:ea typeface="Raleway Medium"/>
                <a:cs typeface="Raleway Medium"/>
                <a:sym typeface="Raleway Medium"/>
              </a:defRPr>
            </a:lvl7pPr>
            <a:lvl8pPr indent="-292100" lvl="7" marL="3657600" algn="r">
              <a:spcBef>
                <a:spcPts val="0"/>
              </a:spcBef>
              <a:spcAft>
                <a:spcPts val="0"/>
              </a:spcAft>
              <a:buClr>
                <a:srgbClr val="000000"/>
              </a:buClr>
              <a:buSzPts val="1000"/>
              <a:buFont typeface="Raleway Medium"/>
              <a:buChar char="○"/>
              <a:defRPr sz="1000">
                <a:solidFill>
                  <a:srgbClr val="000000"/>
                </a:solidFill>
                <a:latin typeface="Raleway Medium"/>
                <a:ea typeface="Raleway Medium"/>
                <a:cs typeface="Raleway Medium"/>
                <a:sym typeface="Raleway Medium"/>
              </a:defRPr>
            </a:lvl8pPr>
            <a:lvl9pPr indent="-304800" lvl="8" marL="4114800" algn="r">
              <a:spcBef>
                <a:spcPts val="0"/>
              </a:spcBef>
              <a:spcAft>
                <a:spcPts val="0"/>
              </a:spcAft>
              <a:buClr>
                <a:srgbClr val="000000"/>
              </a:buClr>
              <a:buSzPts val="1200"/>
              <a:buFont typeface="Raleway Medium"/>
              <a:buChar char="■"/>
              <a:defRPr sz="1200">
                <a:solidFill>
                  <a:srgbClr val="000000"/>
                </a:solidFill>
                <a:latin typeface="Raleway Medium"/>
                <a:ea typeface="Raleway Medium"/>
                <a:cs typeface="Raleway Medium"/>
                <a:sym typeface="Raleway Medium"/>
              </a:defRPr>
            </a:lvl9pPr>
          </a:lstStyle>
          <a:p/>
        </p:txBody>
      </p:sp>
      <p:sp>
        <p:nvSpPr>
          <p:cNvPr id="41" name="Google Shape;41;p8"/>
          <p:cNvSpPr txBox="1"/>
          <p:nvPr>
            <p:ph type="title"/>
          </p:nvPr>
        </p:nvSpPr>
        <p:spPr>
          <a:xfrm>
            <a:off x="720000" y="520300"/>
            <a:ext cx="7380000" cy="328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
        <p:nvSpPr>
          <p:cNvPr id="42" name="Google Shape;42;p8"/>
          <p:cNvSpPr txBox="1"/>
          <p:nvPr>
            <p:ph idx="4" type="subTitle"/>
          </p:nvPr>
        </p:nvSpPr>
        <p:spPr>
          <a:xfrm>
            <a:off x="722750" y="947300"/>
            <a:ext cx="7379700" cy="280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1400"/>
              <a:buFont typeface="Raleway Medium"/>
              <a:buNone/>
              <a:defRPr sz="1400">
                <a:latin typeface="Raleway Medium"/>
                <a:ea typeface="Raleway Medium"/>
                <a:cs typeface="Raleway Medium"/>
                <a:sym typeface="Raleway Medium"/>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Tree>
  </p:cSld>
  <p:clrMapOvr>
    <a:masterClrMapping/>
  </p:clrMapOvr>
  <p:extLst>
    <p:ext uri="{DCECCB84-F9BA-43D5-87BE-67443E8EF086}">
      <p15:sldGuideLst>
        <p15:guide id="1" pos="454">
          <p15:clr>
            <a:srgbClr val="E46962"/>
          </p15:clr>
        </p15:guide>
        <p15:guide id="2" pos="5102">
          <p15:clr>
            <a:srgbClr val="E46962"/>
          </p15:clr>
        </p15:guide>
        <p15:guide id="3" pos="2880">
          <p15:clr>
            <a:srgbClr val="E46962"/>
          </p15:clr>
        </p15:guide>
        <p15:guide id="4" pos="2669">
          <p15:clr>
            <a:srgbClr val="E46962"/>
          </p15:clr>
        </p15:guide>
        <p15:guide id="5" orient="horz" pos="227">
          <p15:clr>
            <a:srgbClr val="E46962"/>
          </p15:clr>
        </p15:guide>
        <p15:guide id="6" orient="horz" pos="3013">
          <p15:clr>
            <a:srgbClr val="E46962"/>
          </p15:clr>
        </p15:guide>
        <p15:guide id="7" orient="horz" pos="818">
          <p15:clr>
            <a:srgbClr val="E46962"/>
          </p15:clr>
        </p15:guide>
        <p15:guide id="8" orient="horz" pos="3013">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testo + immagine vert">
  <p:cSld name="TITLE_AND_BODY_4_2_1_1">
    <p:spTree>
      <p:nvGrpSpPr>
        <p:cNvPr id="43" name="Shape 43"/>
        <p:cNvGrpSpPr/>
        <p:nvPr/>
      </p:nvGrpSpPr>
      <p:grpSpPr>
        <a:xfrm>
          <a:off x="0" y="0"/>
          <a:ext cx="0" cy="0"/>
          <a:chOff x="0" y="0"/>
          <a:chExt cx="0" cy="0"/>
        </a:xfrm>
      </p:grpSpPr>
      <p:sp>
        <p:nvSpPr>
          <p:cNvPr id="44" name="Google Shape;44;p9"/>
          <p:cNvSpPr txBox="1"/>
          <p:nvPr>
            <p:ph idx="1" type="body"/>
          </p:nvPr>
        </p:nvSpPr>
        <p:spPr>
          <a:xfrm>
            <a:off x="719900" y="1298800"/>
            <a:ext cx="3516600" cy="3484800"/>
          </a:xfrm>
          <a:prstGeom prst="rect">
            <a:avLst/>
          </a:prstGeom>
        </p:spPr>
        <p:txBody>
          <a:bodyPr anchorCtr="0" anchor="t" bIns="91425" lIns="0" spcFirstLastPara="1" rIns="91425" wrap="square" tIns="91425">
            <a:noAutofit/>
          </a:bodyPr>
          <a:lstStyle>
            <a:lvl1pPr indent="-317500" lvl="0" marL="457200" rtl="0">
              <a:lnSpc>
                <a:spcPct val="125000"/>
              </a:lnSpc>
              <a:spcBef>
                <a:spcPts val="0"/>
              </a:spcBef>
              <a:spcAft>
                <a:spcPts val="0"/>
              </a:spcAft>
              <a:buSzPts val="1400"/>
              <a:buChar char="●"/>
              <a:defRPr sz="1400"/>
            </a:lvl1pPr>
            <a:lvl2pPr indent="-317500" lvl="1" marL="914400" rtl="0">
              <a:lnSpc>
                <a:spcPct val="125000"/>
              </a:lnSpc>
              <a:spcBef>
                <a:spcPts val="0"/>
              </a:spcBef>
              <a:spcAft>
                <a:spcPts val="0"/>
              </a:spcAft>
              <a:buSzPts val="1400"/>
              <a:buChar char="○"/>
              <a:defRPr sz="1400"/>
            </a:lvl2pPr>
            <a:lvl3pPr indent="-317500" lvl="2" marL="1371600" rtl="0">
              <a:lnSpc>
                <a:spcPct val="125000"/>
              </a:lnSpc>
              <a:spcBef>
                <a:spcPts val="0"/>
              </a:spcBef>
              <a:spcAft>
                <a:spcPts val="0"/>
              </a:spcAft>
              <a:buSzPts val="1400"/>
              <a:buChar char="■"/>
              <a:defRPr sz="1400"/>
            </a:lvl3pPr>
            <a:lvl4pPr indent="-317500" lvl="3" marL="1828800" rtl="0">
              <a:lnSpc>
                <a:spcPct val="125000"/>
              </a:lnSpc>
              <a:spcBef>
                <a:spcPts val="0"/>
              </a:spcBef>
              <a:spcAft>
                <a:spcPts val="0"/>
              </a:spcAft>
              <a:buSzPts val="1400"/>
              <a:buChar char="●"/>
              <a:defRPr sz="1400"/>
            </a:lvl4pPr>
            <a:lvl5pPr indent="-317500" lvl="4" marL="2286000" rtl="0">
              <a:lnSpc>
                <a:spcPct val="125000"/>
              </a:lnSpc>
              <a:spcBef>
                <a:spcPts val="0"/>
              </a:spcBef>
              <a:spcAft>
                <a:spcPts val="0"/>
              </a:spcAft>
              <a:buSzPts val="1400"/>
              <a:buChar char="○"/>
              <a:defRPr sz="1400"/>
            </a:lvl5pPr>
            <a:lvl6pPr indent="-317500" lvl="5" marL="2743200" rtl="0">
              <a:lnSpc>
                <a:spcPct val="125000"/>
              </a:lnSpc>
              <a:spcBef>
                <a:spcPts val="0"/>
              </a:spcBef>
              <a:spcAft>
                <a:spcPts val="0"/>
              </a:spcAft>
              <a:buSzPts val="1400"/>
              <a:buChar char="■"/>
              <a:defRPr sz="1400"/>
            </a:lvl6pPr>
            <a:lvl7pPr indent="-317500" lvl="6" marL="3200400" rtl="0">
              <a:lnSpc>
                <a:spcPct val="125000"/>
              </a:lnSpc>
              <a:spcBef>
                <a:spcPts val="0"/>
              </a:spcBef>
              <a:spcAft>
                <a:spcPts val="0"/>
              </a:spcAft>
              <a:buSzPts val="1400"/>
              <a:buChar char="●"/>
              <a:defRPr sz="1400"/>
            </a:lvl7pPr>
            <a:lvl8pPr indent="-317500" lvl="7" marL="3657600" rtl="0">
              <a:lnSpc>
                <a:spcPct val="125000"/>
              </a:lnSpc>
              <a:spcBef>
                <a:spcPts val="0"/>
              </a:spcBef>
              <a:spcAft>
                <a:spcPts val="0"/>
              </a:spcAft>
              <a:buSzPts val="1400"/>
              <a:buChar char="○"/>
              <a:defRPr sz="1400"/>
            </a:lvl8pPr>
            <a:lvl9pPr indent="-317500" lvl="8" marL="4114800" rtl="0">
              <a:lnSpc>
                <a:spcPct val="125000"/>
              </a:lnSpc>
              <a:spcBef>
                <a:spcPts val="0"/>
              </a:spcBef>
              <a:spcAft>
                <a:spcPts val="0"/>
              </a:spcAft>
              <a:buSzPts val="1400"/>
              <a:buChar char="■"/>
              <a:defRPr sz="1400"/>
            </a:lvl9pPr>
          </a:lstStyle>
          <a:p/>
        </p:txBody>
      </p:sp>
      <p:sp>
        <p:nvSpPr>
          <p:cNvPr id="45" name="Google Shape;45;p9"/>
          <p:cNvSpPr/>
          <p:nvPr>
            <p:ph idx="2" type="pic"/>
          </p:nvPr>
        </p:nvSpPr>
        <p:spPr>
          <a:xfrm rot="5400000">
            <a:off x="2565589" y="3041089"/>
            <a:ext cx="7497600" cy="3484800"/>
          </a:xfrm>
          <a:prstGeom prst="roundRect">
            <a:avLst>
              <a:gd fmla="val 50000" name="adj"/>
            </a:avLst>
          </a:prstGeom>
          <a:noFill/>
          <a:ln>
            <a:noFill/>
          </a:ln>
        </p:spPr>
      </p:sp>
      <p:sp>
        <p:nvSpPr>
          <p:cNvPr id="46" name="Google Shape;46;p9"/>
          <p:cNvSpPr txBox="1"/>
          <p:nvPr>
            <p:ph type="title"/>
          </p:nvPr>
        </p:nvSpPr>
        <p:spPr>
          <a:xfrm>
            <a:off x="720000" y="520300"/>
            <a:ext cx="7380000" cy="328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3000"/>
              <a:buFont typeface="Gabarito"/>
              <a:buNone/>
              <a:defRPr>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
        <p:nvSpPr>
          <p:cNvPr id="47" name="Google Shape;47;p9"/>
          <p:cNvSpPr txBox="1"/>
          <p:nvPr>
            <p:ph idx="3" type="subTitle"/>
          </p:nvPr>
        </p:nvSpPr>
        <p:spPr>
          <a:xfrm>
            <a:off x="722750" y="947300"/>
            <a:ext cx="7379700" cy="280800"/>
          </a:xfrm>
          <a:prstGeom prst="rect">
            <a:avLst/>
          </a:prstGeom>
          <a:ln>
            <a:noFill/>
          </a:ln>
        </p:spPr>
        <p:txBody>
          <a:bodyPr anchorCtr="0" anchor="b" bIns="91425" lIns="0" spcFirstLastPara="1" rIns="0" wrap="square" tIns="91425">
            <a:noAutofit/>
          </a:bodyPr>
          <a:lstStyle>
            <a:lvl1pPr lvl="0" rtl="0">
              <a:spcBef>
                <a:spcPts val="0"/>
              </a:spcBef>
              <a:spcAft>
                <a:spcPts val="0"/>
              </a:spcAft>
              <a:buSzPts val="1400"/>
              <a:buFont typeface="Raleway Medium"/>
              <a:buNone/>
              <a:defRPr sz="1400">
                <a:latin typeface="Raleway Medium"/>
                <a:ea typeface="Raleway Medium"/>
                <a:cs typeface="Raleway Medium"/>
                <a:sym typeface="Raleway Medium"/>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p:txBody>
      </p:sp>
    </p:spTree>
  </p:cSld>
  <p:clrMapOvr>
    <a:masterClrMapping/>
  </p:clrMapOvr>
  <p:extLst>
    <p:ext uri="{DCECCB84-F9BA-43D5-87BE-67443E8EF086}">
      <p15:sldGuideLst>
        <p15:guide id="1" pos="454">
          <p15:clr>
            <a:srgbClr val="E46962"/>
          </p15:clr>
        </p15:guide>
        <p15:guide id="2" pos="5102">
          <p15:clr>
            <a:srgbClr val="E46962"/>
          </p15:clr>
        </p15:guide>
        <p15:guide id="3" pos="2880">
          <p15:clr>
            <a:srgbClr val="E46962"/>
          </p15:clr>
        </p15:guide>
        <p15:guide id="4" pos="2669">
          <p15:clr>
            <a:srgbClr val="E46962"/>
          </p15:clr>
        </p15:guide>
        <p15:guide id="5" orient="horz" pos="227">
          <p15:clr>
            <a:srgbClr val="E46962"/>
          </p15:clr>
        </p15:guide>
        <p15:guide id="6" orient="horz" pos="3013">
          <p15:clr>
            <a:srgbClr val="E46962"/>
          </p15:clr>
        </p15:guide>
        <p15:guide id="7" orient="horz" pos="818">
          <p15:clr>
            <a:srgbClr val="E46962"/>
          </p15:clr>
        </p15:guide>
        <p15:guide id="8" orient="horz" pos="3013">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di sezione">
  <p:cSld name="TITLE_AND_BODY_4_1">
    <p:bg>
      <p:bgPr>
        <a:solidFill>
          <a:srgbClr val="E72F6D"/>
        </a:solidFill>
      </p:bgPr>
    </p:bg>
    <p:spTree>
      <p:nvGrpSpPr>
        <p:cNvPr id="48" name="Shape 48"/>
        <p:cNvGrpSpPr/>
        <p:nvPr/>
      </p:nvGrpSpPr>
      <p:grpSpPr>
        <a:xfrm>
          <a:off x="0" y="0"/>
          <a:ext cx="0" cy="0"/>
          <a:chOff x="0" y="0"/>
          <a:chExt cx="0" cy="0"/>
        </a:xfrm>
      </p:grpSpPr>
      <p:sp>
        <p:nvSpPr>
          <p:cNvPr id="49" name="Google Shape;49;p10"/>
          <p:cNvSpPr txBox="1"/>
          <p:nvPr>
            <p:ph type="title"/>
          </p:nvPr>
        </p:nvSpPr>
        <p:spPr>
          <a:xfrm>
            <a:off x="664809" y="2240417"/>
            <a:ext cx="7814400" cy="539400"/>
          </a:xfrm>
          <a:prstGeom prst="rect">
            <a:avLst/>
          </a:prstGeom>
          <a:ln>
            <a:noFill/>
          </a:ln>
        </p:spPr>
        <p:txBody>
          <a:bodyPr anchorCtr="0" anchor="ctr" bIns="90650" lIns="90650" spcFirstLastPara="1" rIns="90650" wrap="square" tIns="90650">
            <a:noAutofit/>
          </a:bodyPr>
          <a:lstStyle>
            <a:lvl1pPr lvl="0" rtl="0">
              <a:spcBef>
                <a:spcPts val="0"/>
              </a:spcBef>
              <a:spcAft>
                <a:spcPts val="0"/>
              </a:spcAft>
              <a:buClr>
                <a:schemeClr val="lt1"/>
              </a:buClr>
              <a:buSzPts val="4000"/>
              <a:buFont typeface="Gabarito"/>
              <a:buNone/>
              <a:defRPr sz="4000">
                <a:solidFill>
                  <a:schemeClr val="lt1"/>
                </a:solidFill>
                <a:latin typeface="Gabarito"/>
                <a:ea typeface="Gabarito"/>
                <a:cs typeface="Gabarito"/>
                <a:sym typeface="Gabarito"/>
              </a:defRPr>
            </a:lvl1pPr>
            <a:lvl2pPr lvl="1" rtl="0">
              <a:spcBef>
                <a:spcPts val="0"/>
              </a:spcBef>
              <a:spcAft>
                <a:spcPts val="0"/>
              </a:spcAft>
              <a:buSzPts val="1900"/>
              <a:buFont typeface="Poppins"/>
              <a:buNone/>
              <a:defRPr b="1" sz="1900">
                <a:latin typeface="Poppins"/>
                <a:ea typeface="Poppins"/>
                <a:cs typeface="Poppins"/>
                <a:sym typeface="Poppins"/>
              </a:defRPr>
            </a:lvl2pPr>
            <a:lvl3pPr lvl="2" rtl="0">
              <a:spcBef>
                <a:spcPts val="0"/>
              </a:spcBef>
              <a:spcAft>
                <a:spcPts val="0"/>
              </a:spcAft>
              <a:buSzPts val="1900"/>
              <a:buFont typeface="Poppins"/>
              <a:buNone/>
              <a:defRPr b="1" sz="1900">
                <a:latin typeface="Poppins"/>
                <a:ea typeface="Poppins"/>
                <a:cs typeface="Poppins"/>
                <a:sym typeface="Poppins"/>
              </a:defRPr>
            </a:lvl3pPr>
            <a:lvl4pPr lvl="3" rtl="0">
              <a:spcBef>
                <a:spcPts val="0"/>
              </a:spcBef>
              <a:spcAft>
                <a:spcPts val="0"/>
              </a:spcAft>
              <a:buSzPts val="1900"/>
              <a:buFont typeface="Poppins"/>
              <a:buNone/>
              <a:defRPr b="1" sz="1900">
                <a:latin typeface="Poppins"/>
                <a:ea typeface="Poppins"/>
                <a:cs typeface="Poppins"/>
                <a:sym typeface="Poppins"/>
              </a:defRPr>
            </a:lvl4pPr>
            <a:lvl5pPr lvl="4" rtl="0">
              <a:spcBef>
                <a:spcPts val="0"/>
              </a:spcBef>
              <a:spcAft>
                <a:spcPts val="0"/>
              </a:spcAft>
              <a:buSzPts val="1900"/>
              <a:buFont typeface="Poppins"/>
              <a:buNone/>
              <a:defRPr b="1" sz="1900">
                <a:latin typeface="Poppins"/>
                <a:ea typeface="Poppins"/>
                <a:cs typeface="Poppins"/>
                <a:sym typeface="Poppins"/>
              </a:defRPr>
            </a:lvl5pPr>
            <a:lvl6pPr lvl="5" rtl="0">
              <a:spcBef>
                <a:spcPts val="0"/>
              </a:spcBef>
              <a:spcAft>
                <a:spcPts val="0"/>
              </a:spcAft>
              <a:buSzPts val="1900"/>
              <a:buFont typeface="Poppins"/>
              <a:buNone/>
              <a:defRPr b="1" sz="1900">
                <a:latin typeface="Poppins"/>
                <a:ea typeface="Poppins"/>
                <a:cs typeface="Poppins"/>
                <a:sym typeface="Poppins"/>
              </a:defRPr>
            </a:lvl6pPr>
            <a:lvl7pPr lvl="6" rtl="0">
              <a:spcBef>
                <a:spcPts val="0"/>
              </a:spcBef>
              <a:spcAft>
                <a:spcPts val="0"/>
              </a:spcAft>
              <a:buSzPts val="1900"/>
              <a:buFont typeface="Poppins"/>
              <a:buNone/>
              <a:defRPr b="1" sz="1900">
                <a:latin typeface="Poppins"/>
                <a:ea typeface="Poppins"/>
                <a:cs typeface="Poppins"/>
                <a:sym typeface="Poppins"/>
              </a:defRPr>
            </a:lvl7pPr>
            <a:lvl8pPr lvl="7" rtl="0">
              <a:spcBef>
                <a:spcPts val="0"/>
              </a:spcBef>
              <a:spcAft>
                <a:spcPts val="0"/>
              </a:spcAft>
              <a:buSzPts val="1900"/>
              <a:buFont typeface="Poppins"/>
              <a:buNone/>
              <a:defRPr b="1" sz="1900">
                <a:latin typeface="Poppins"/>
                <a:ea typeface="Poppins"/>
                <a:cs typeface="Poppins"/>
                <a:sym typeface="Poppins"/>
              </a:defRPr>
            </a:lvl8pPr>
            <a:lvl9pPr lvl="8" rtl="0">
              <a:spcBef>
                <a:spcPts val="0"/>
              </a:spcBef>
              <a:spcAft>
                <a:spcPts val="0"/>
              </a:spcAft>
              <a:buSzPts val="1900"/>
              <a:buFont typeface="Poppins"/>
              <a:buNone/>
              <a:defRPr b="1" sz="1900">
                <a:latin typeface="Poppins"/>
                <a:ea typeface="Poppins"/>
                <a:cs typeface="Poppins"/>
                <a:sym typeface="Poppins"/>
              </a:defRPr>
            </a:lvl9pPr>
          </a:lstStyle>
          <a:p/>
        </p:txBody>
      </p:sp>
    </p:spTree>
  </p:cSld>
  <p:clrMapOvr>
    <a:masterClrMapping/>
  </p:clrMapOvr>
  <p:extLst>
    <p:ext uri="{DCECCB84-F9BA-43D5-87BE-67443E8EF086}">
      <p15:sldGuideLst>
        <p15:guide id="1" orient="horz" pos="1620">
          <p15:clr>
            <a:srgbClr val="E46962"/>
          </p15:clr>
        </p15:guide>
        <p15:guide id="2" pos="2880">
          <p15:clr>
            <a:srgbClr val="E46962"/>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32750" y="567463"/>
            <a:ext cx="7678500" cy="572700"/>
          </a:xfrm>
          <a:prstGeom prst="rect">
            <a:avLst/>
          </a:prstGeom>
          <a:noFill/>
          <a:ln>
            <a:noFill/>
          </a:ln>
        </p:spPr>
        <p:txBody>
          <a:bodyPr anchorCtr="0" anchor="ctr" bIns="90650" lIns="90650" spcFirstLastPara="1" rIns="90650" wrap="square" tIns="90650">
            <a:noAutofit/>
          </a:bodyPr>
          <a:lstStyle>
            <a:lvl1pPr lvl="0" rtl="0">
              <a:spcBef>
                <a:spcPts val="0"/>
              </a:spcBef>
              <a:spcAft>
                <a:spcPts val="0"/>
              </a:spcAft>
              <a:buClr>
                <a:schemeClr val="dk1"/>
              </a:buClr>
              <a:buSzPts val="3000"/>
              <a:buFont typeface="Poppins"/>
              <a:buNone/>
              <a:defRPr b="1" sz="3000">
                <a:solidFill>
                  <a:schemeClr val="dk1"/>
                </a:solidFill>
                <a:latin typeface="Poppins"/>
                <a:ea typeface="Poppins"/>
                <a:cs typeface="Poppins"/>
                <a:sym typeface="Poppins"/>
              </a:defRPr>
            </a:lvl1pPr>
            <a:lvl2pPr lvl="1" rtl="0">
              <a:spcBef>
                <a:spcPts val="0"/>
              </a:spcBef>
              <a:spcAft>
                <a:spcPts val="0"/>
              </a:spcAft>
              <a:buClr>
                <a:schemeClr val="dk1"/>
              </a:buClr>
              <a:buSzPts val="3000"/>
              <a:buNone/>
              <a:defRPr sz="3000">
                <a:solidFill>
                  <a:schemeClr val="dk1"/>
                </a:solidFill>
              </a:defRPr>
            </a:lvl2pPr>
            <a:lvl3pPr lvl="2" rtl="0">
              <a:spcBef>
                <a:spcPts val="0"/>
              </a:spcBef>
              <a:spcAft>
                <a:spcPts val="0"/>
              </a:spcAft>
              <a:buClr>
                <a:schemeClr val="dk1"/>
              </a:buClr>
              <a:buSzPts val="3000"/>
              <a:buNone/>
              <a:defRPr sz="3000">
                <a:solidFill>
                  <a:schemeClr val="dk1"/>
                </a:solidFill>
              </a:defRPr>
            </a:lvl3pPr>
            <a:lvl4pPr lvl="3" rtl="0">
              <a:spcBef>
                <a:spcPts val="0"/>
              </a:spcBef>
              <a:spcAft>
                <a:spcPts val="0"/>
              </a:spcAft>
              <a:buClr>
                <a:schemeClr val="dk1"/>
              </a:buClr>
              <a:buSzPts val="3000"/>
              <a:buNone/>
              <a:defRPr sz="3000">
                <a:solidFill>
                  <a:schemeClr val="dk1"/>
                </a:solidFill>
              </a:defRPr>
            </a:lvl4pPr>
            <a:lvl5pPr lvl="4" rtl="0">
              <a:spcBef>
                <a:spcPts val="0"/>
              </a:spcBef>
              <a:spcAft>
                <a:spcPts val="0"/>
              </a:spcAft>
              <a:buClr>
                <a:schemeClr val="dk1"/>
              </a:buClr>
              <a:buSzPts val="3000"/>
              <a:buNone/>
              <a:defRPr sz="3000">
                <a:solidFill>
                  <a:schemeClr val="dk1"/>
                </a:solidFill>
              </a:defRPr>
            </a:lvl5pPr>
            <a:lvl6pPr lvl="5" rtl="0">
              <a:spcBef>
                <a:spcPts val="0"/>
              </a:spcBef>
              <a:spcAft>
                <a:spcPts val="0"/>
              </a:spcAft>
              <a:buClr>
                <a:schemeClr val="dk1"/>
              </a:buClr>
              <a:buSzPts val="3000"/>
              <a:buNone/>
              <a:defRPr sz="3000">
                <a:solidFill>
                  <a:schemeClr val="dk1"/>
                </a:solidFill>
              </a:defRPr>
            </a:lvl6pPr>
            <a:lvl7pPr lvl="6" rtl="0">
              <a:spcBef>
                <a:spcPts val="0"/>
              </a:spcBef>
              <a:spcAft>
                <a:spcPts val="0"/>
              </a:spcAft>
              <a:buClr>
                <a:schemeClr val="dk1"/>
              </a:buClr>
              <a:buSzPts val="3000"/>
              <a:buNone/>
              <a:defRPr sz="3000">
                <a:solidFill>
                  <a:schemeClr val="dk1"/>
                </a:solidFill>
              </a:defRPr>
            </a:lvl7pPr>
            <a:lvl8pPr lvl="7" rtl="0">
              <a:spcBef>
                <a:spcPts val="0"/>
              </a:spcBef>
              <a:spcAft>
                <a:spcPts val="0"/>
              </a:spcAft>
              <a:buClr>
                <a:schemeClr val="dk1"/>
              </a:buClr>
              <a:buSzPts val="3000"/>
              <a:buNone/>
              <a:defRPr sz="3000">
                <a:solidFill>
                  <a:schemeClr val="dk1"/>
                </a:solidFill>
              </a:defRPr>
            </a:lvl8pPr>
            <a:lvl9pPr lvl="8" rtl="0">
              <a:spcBef>
                <a:spcPts val="0"/>
              </a:spcBef>
              <a:spcAft>
                <a:spcPts val="0"/>
              </a:spcAft>
              <a:buClr>
                <a:schemeClr val="dk1"/>
              </a:buClr>
              <a:buSzPts val="3000"/>
              <a:buNone/>
              <a:defRPr sz="3000">
                <a:solidFill>
                  <a:schemeClr val="dk1"/>
                </a:solidFill>
              </a:defRPr>
            </a:lvl9pPr>
          </a:lstStyle>
          <a:p/>
        </p:txBody>
      </p:sp>
      <p:sp>
        <p:nvSpPr>
          <p:cNvPr id="7" name="Google Shape;7;p1"/>
          <p:cNvSpPr txBox="1"/>
          <p:nvPr>
            <p:ph idx="1" type="body"/>
          </p:nvPr>
        </p:nvSpPr>
        <p:spPr>
          <a:xfrm>
            <a:off x="732750" y="1446600"/>
            <a:ext cx="7678500" cy="3386400"/>
          </a:xfrm>
          <a:prstGeom prst="rect">
            <a:avLst/>
          </a:prstGeom>
          <a:noFill/>
          <a:ln>
            <a:noFill/>
          </a:ln>
        </p:spPr>
        <p:txBody>
          <a:bodyPr anchorCtr="0" anchor="t" bIns="90650" lIns="90650" spcFirstLastPara="1" rIns="90650" wrap="square" tIns="90650">
            <a:noAutofit/>
          </a:bodyPr>
          <a:lstStyle>
            <a:lvl1pPr indent="-342900" lvl="0" marL="4572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1pPr>
            <a:lvl2pPr indent="-342900" lvl="1" marL="9144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2pPr>
            <a:lvl3pPr indent="-342900" lvl="2" marL="13716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3pPr>
            <a:lvl4pPr indent="-342900" lvl="3" marL="18288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4pPr>
            <a:lvl5pPr indent="-342900" lvl="4" marL="22860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5pPr>
            <a:lvl6pPr indent="-342900" lvl="5" marL="27432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6pPr>
            <a:lvl7pPr indent="-342900" lvl="6" marL="32004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7pPr>
            <a:lvl8pPr indent="-342900" lvl="7" marL="36576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8pPr>
            <a:lvl9pPr indent="-342900" lvl="8" marL="4114800" rtl="0">
              <a:lnSpc>
                <a:spcPct val="115000"/>
              </a:lnSpc>
              <a:spcBef>
                <a:spcPts val="0"/>
              </a:spcBef>
              <a:spcAft>
                <a:spcPts val="0"/>
              </a:spcAft>
              <a:buClr>
                <a:schemeClr val="dk2"/>
              </a:buClr>
              <a:buSzPts val="1800"/>
              <a:buFont typeface="Raleway Light"/>
              <a:buChar char="■"/>
              <a:defRPr sz="1800">
                <a:solidFill>
                  <a:schemeClr val="dk2"/>
                </a:solidFill>
                <a:latin typeface="Raleway Light"/>
                <a:ea typeface="Raleway Light"/>
                <a:cs typeface="Raleway Light"/>
                <a:sym typeface="Raleway Ligh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p14:dur="400">
        <p:fade/>
      </p:transition>
    </mc:Choice>
    <mc:Fallback>
      <p:transition>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hyperlink" Target="https://www.facebook.com/BAMStrategieCulturali" TargetMode="External"/><Relationship Id="rId4" Type="http://schemas.openxmlformats.org/officeDocument/2006/relationships/image" Target="../media/image2.png"/><Relationship Id="rId5" Type="http://schemas.openxmlformats.org/officeDocument/2006/relationships/hyperlink" Target="https://www.instagram.com/bamstrategieculturali" TargetMode="External"/><Relationship Id="rId6" Type="http://schemas.openxmlformats.org/officeDocument/2006/relationships/hyperlink" Target="https://www.youtube.com/c/Bamstrategieculturali/videos" TargetMode="External"/><Relationship Id="rId7" Type="http://schemas.openxmlformats.org/officeDocument/2006/relationships/hyperlink" Target="https://www.linkedin.com/company/bam-strategie-cultural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title"/>
          </p:nvPr>
        </p:nvSpPr>
        <p:spPr>
          <a:xfrm>
            <a:off x="720775" y="1742538"/>
            <a:ext cx="6964500" cy="1738800"/>
          </a:xfrm>
          <a:prstGeom prst="rect">
            <a:avLst/>
          </a:prstGeom>
        </p:spPr>
        <p:txBody>
          <a:bodyPr anchorCtr="0" anchor="t" bIns="91425" lIns="0" spcFirstLastPara="1" rIns="91425" wrap="square" tIns="91425">
            <a:normAutofit fontScale="90000"/>
          </a:bodyPr>
          <a:lstStyle/>
          <a:p>
            <a:pPr indent="0" lvl="0" marL="0" rtl="0" algn="l">
              <a:spcBef>
                <a:spcPts val="0"/>
              </a:spcBef>
              <a:spcAft>
                <a:spcPts val="0"/>
              </a:spcAft>
              <a:buNone/>
            </a:pPr>
            <a:r>
              <a:rPr lang="it"/>
              <a:t>Tavolo di </a:t>
            </a:r>
            <a:endParaRPr/>
          </a:p>
          <a:p>
            <a:pPr indent="0" lvl="0" marL="0" rtl="0" algn="l">
              <a:spcBef>
                <a:spcPts val="0"/>
              </a:spcBef>
              <a:spcAft>
                <a:spcPts val="0"/>
              </a:spcAft>
              <a:buNone/>
            </a:pPr>
            <a:r>
              <a:rPr lang="it"/>
              <a:t>Negoziazione</a:t>
            </a:r>
            <a:endParaRPr/>
          </a:p>
          <a:p>
            <a:pPr indent="0" lvl="0" marL="0" rtl="0" algn="l">
              <a:spcBef>
                <a:spcPts val="0"/>
              </a:spcBef>
              <a:spcAft>
                <a:spcPts val="0"/>
              </a:spcAft>
              <a:buNone/>
            </a:pPr>
            <a:br>
              <a:rPr lang="it" sz="1822"/>
            </a:br>
            <a:r>
              <a:rPr lang="it" sz="1822"/>
              <a:t>Incontro 1 - 16 settembre 2025</a:t>
            </a:r>
            <a:endParaRPr sz="1822"/>
          </a:p>
        </p:txBody>
      </p:sp>
      <p:sp>
        <p:nvSpPr>
          <p:cNvPr id="65" name="Google Shape;65;p13"/>
          <p:cNvSpPr txBox="1"/>
          <p:nvPr>
            <p:ph idx="1" type="subTitle"/>
          </p:nvPr>
        </p:nvSpPr>
        <p:spPr>
          <a:xfrm>
            <a:off x="1478375" y="4366425"/>
            <a:ext cx="5880600" cy="273600"/>
          </a:xfrm>
          <a:prstGeom prst="rect">
            <a:avLst/>
          </a:prstGeom>
        </p:spPr>
        <p:txBody>
          <a:bodyPr anchorCtr="0" anchor="t" bIns="90650" lIns="90650" spcFirstLastPara="1" rIns="90650" wrap="square" tIns="90650">
            <a:noAutofit/>
          </a:bodyPr>
          <a:lstStyle/>
          <a:p>
            <a:pPr indent="0" lvl="0" marL="0" rtl="0" algn="l">
              <a:spcBef>
                <a:spcPts val="0"/>
              </a:spcBef>
              <a:spcAft>
                <a:spcPts val="0"/>
              </a:spcAft>
              <a:buNone/>
            </a:pPr>
            <a:r>
              <a:rPr lang="it"/>
              <a:t>per </a:t>
            </a:r>
            <a:r>
              <a:rPr b="1" lang="it"/>
              <a:t>Fo.Cu.S. Fondazione Culture Santarcangelo</a:t>
            </a:r>
            <a:endParaRPr b="1"/>
          </a:p>
        </p:txBody>
      </p:sp>
      <p:sp>
        <p:nvSpPr>
          <p:cNvPr id="66" name="Google Shape;66;p13"/>
          <p:cNvSpPr txBox="1"/>
          <p:nvPr/>
        </p:nvSpPr>
        <p:spPr>
          <a:xfrm>
            <a:off x="7823400" y="4445400"/>
            <a:ext cx="546600" cy="23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it" sz="1200">
                <a:solidFill>
                  <a:srgbClr val="E72F6D"/>
                </a:solidFill>
                <a:latin typeface="Gabarito"/>
                <a:ea typeface="Gabarito"/>
                <a:cs typeface="Gabarito"/>
                <a:sym typeface="Gabarito"/>
              </a:rPr>
              <a:t>2025</a:t>
            </a:r>
            <a:endParaRPr b="1" sz="1200">
              <a:solidFill>
                <a:srgbClr val="E72F6D"/>
              </a:solidFill>
              <a:latin typeface="Gabarito"/>
              <a:ea typeface="Gabarito"/>
              <a:cs typeface="Gabarito"/>
              <a:sym typeface="Gabarito"/>
            </a:endParaRPr>
          </a:p>
        </p:txBody>
      </p:sp>
      <p:sp>
        <p:nvSpPr>
          <p:cNvPr id="67" name="Google Shape;67;p13"/>
          <p:cNvSpPr txBox="1"/>
          <p:nvPr/>
        </p:nvSpPr>
        <p:spPr>
          <a:xfrm>
            <a:off x="672175" y="370850"/>
            <a:ext cx="7061700" cy="48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sz="1300">
                <a:solidFill>
                  <a:schemeClr val="lt1"/>
                </a:solidFill>
                <a:latin typeface="Raleway Light"/>
                <a:ea typeface="Raleway Light"/>
                <a:cs typeface="Raleway Light"/>
                <a:sym typeface="Raleway Light"/>
              </a:rPr>
              <a:t>Cultura e comunità. Verso il nuovo MET</a:t>
            </a:r>
            <a:endParaRPr sz="1300">
              <a:solidFill>
                <a:schemeClr val="lt1"/>
              </a:solidFill>
              <a:latin typeface="Raleway Light"/>
              <a:ea typeface="Raleway Light"/>
              <a:cs typeface="Raleway Light"/>
              <a:sym typeface="Raleway Light"/>
            </a:endParaRPr>
          </a:p>
          <a:p>
            <a:pPr indent="0" lvl="0" marL="0" rtl="0" algn="l">
              <a:spcBef>
                <a:spcPts val="0"/>
              </a:spcBef>
              <a:spcAft>
                <a:spcPts val="0"/>
              </a:spcAft>
              <a:buClr>
                <a:schemeClr val="dk1"/>
              </a:buClr>
              <a:buSzPts val="1100"/>
              <a:buFont typeface="Arial"/>
              <a:buNone/>
            </a:pPr>
            <a:r>
              <a:t/>
            </a:r>
            <a:endParaRPr sz="1500">
              <a:solidFill>
                <a:schemeClr val="lt1"/>
              </a:solidFill>
              <a:latin typeface="Raleway Light"/>
              <a:ea typeface="Raleway Light"/>
              <a:cs typeface="Raleway Light"/>
              <a:sym typeface="Raleway Light"/>
            </a:endParaRPr>
          </a:p>
          <a:p>
            <a:pPr indent="0" lvl="0" marL="0" rtl="0" algn="l">
              <a:spcBef>
                <a:spcPts val="0"/>
              </a:spcBef>
              <a:spcAft>
                <a:spcPts val="0"/>
              </a:spcAft>
              <a:buNone/>
            </a:pPr>
            <a:r>
              <a:t/>
            </a:r>
            <a:endParaRPr sz="1500">
              <a:solidFill>
                <a:schemeClr val="lt1"/>
              </a:solidFill>
              <a:latin typeface="Raleway Light"/>
              <a:ea typeface="Raleway Light"/>
              <a:cs typeface="Raleway Light"/>
              <a:sym typeface="Raleway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Tavolo di Negoziazione</a:t>
            </a:r>
            <a:endParaRPr/>
          </a:p>
        </p:txBody>
      </p:sp>
      <p:sp>
        <p:nvSpPr>
          <p:cNvPr id="120" name="Google Shape;120;p22"/>
          <p:cNvSpPr txBox="1"/>
          <p:nvPr>
            <p:ph idx="1" type="subTitle"/>
          </p:nvPr>
        </p:nvSpPr>
        <p:spPr>
          <a:xfrm>
            <a:off x="719850" y="1298800"/>
            <a:ext cx="7704300" cy="3484800"/>
          </a:xfrm>
          <a:prstGeom prst="rect">
            <a:avLst/>
          </a:prstGeom>
        </p:spPr>
        <p:txBody>
          <a:bodyPr anchorCtr="0" anchor="t" bIns="91425" lIns="0" spcFirstLastPara="1" rIns="0" wrap="square" tIns="91425">
            <a:noAutofit/>
          </a:bodyPr>
          <a:lstStyle/>
          <a:p>
            <a:pPr indent="0" lvl="0" marL="0" rtl="0" algn="l">
              <a:spcBef>
                <a:spcPts val="0"/>
              </a:spcBef>
              <a:spcAft>
                <a:spcPts val="0"/>
              </a:spcAft>
              <a:buNone/>
            </a:pPr>
            <a:r>
              <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b="1" lang="it" sz="1600">
                <a:solidFill>
                  <a:srgbClr val="E72F6D"/>
                </a:solidFill>
                <a:latin typeface="Raleway"/>
                <a:ea typeface="Raleway"/>
                <a:cs typeface="Raleway"/>
                <a:sym typeface="Raleway"/>
              </a:rPr>
              <a:t>garantire la rappresentatività</a:t>
            </a:r>
            <a:r>
              <a:rPr lang="it" sz="1600">
                <a:latin typeface="Raleway Light"/>
                <a:ea typeface="Raleway Light"/>
                <a:cs typeface="Raleway Light"/>
                <a:sym typeface="Raleway Light"/>
              </a:rPr>
              <a:t> dei molteplici punti di vista, interessi e idee di cittadini ed enti che parteciperanno al percorso;</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lang="it" sz="1600">
                <a:latin typeface="Raleway Light"/>
                <a:ea typeface="Raleway Light"/>
                <a:cs typeface="Raleway Light"/>
                <a:sym typeface="Raleway Light"/>
              </a:rPr>
              <a:t>supervisionare i contenuti e i temi emersi e validarne la fattibilità;</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b="1" lang="it" sz="1600">
                <a:solidFill>
                  <a:srgbClr val="E72F6D"/>
                </a:solidFill>
                <a:latin typeface="Raleway"/>
                <a:ea typeface="Raleway"/>
                <a:cs typeface="Raleway"/>
                <a:sym typeface="Raleway"/>
              </a:rPr>
              <a:t>sollecitare e motivare i cittadini</a:t>
            </a:r>
            <a:r>
              <a:rPr lang="it" sz="1600">
                <a:latin typeface="Raleway Light"/>
                <a:ea typeface="Raleway Light"/>
                <a:cs typeface="Raleway Light"/>
                <a:sym typeface="Raleway Light"/>
              </a:rPr>
              <a:t> e altre realtà a confrontarsi e a partecipare alle attività del percorso;</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lang="it" sz="1600">
                <a:latin typeface="Raleway Light"/>
                <a:ea typeface="Raleway Light"/>
                <a:cs typeface="Raleway Light"/>
                <a:sym typeface="Raleway Light"/>
              </a:rPr>
              <a:t>sottoscrivere il Documento Finale.</a:t>
            </a:r>
            <a:endParaRPr sz="1600">
              <a:latin typeface="Raleway Light"/>
              <a:ea typeface="Raleway Light"/>
              <a:cs typeface="Raleway Light"/>
              <a:sym typeface="Raleway Light"/>
            </a:endParaRPr>
          </a:p>
          <a:p>
            <a:pPr indent="0" lvl="0" marL="0" rtl="0" algn="l">
              <a:spcBef>
                <a:spcPts val="1000"/>
              </a:spcBef>
              <a:spcAft>
                <a:spcPts val="0"/>
              </a:spcAft>
              <a:buNone/>
            </a:pPr>
            <a:r>
              <a:t/>
            </a:r>
            <a:endParaRPr sz="1600">
              <a:latin typeface="Raleway Light"/>
              <a:ea typeface="Raleway Light"/>
              <a:cs typeface="Raleway Light"/>
              <a:sym typeface="Raleway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Cultura e comunità.</a:t>
            </a:r>
            <a:endParaRPr/>
          </a:p>
          <a:p>
            <a:pPr indent="0" lvl="0" marL="0" rtl="0" algn="l">
              <a:spcBef>
                <a:spcPts val="0"/>
              </a:spcBef>
              <a:spcAft>
                <a:spcPts val="0"/>
              </a:spcAft>
              <a:buNone/>
            </a:pPr>
            <a:r>
              <a:rPr lang="it"/>
              <a:t>Verso il nuovo MET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idx="4294967295" type="title"/>
          </p:nvPr>
        </p:nvSpPr>
        <p:spPr>
          <a:xfrm>
            <a:off x="664800" y="360000"/>
            <a:ext cx="7380000" cy="938700"/>
          </a:xfrm>
          <a:prstGeom prst="rect">
            <a:avLst/>
          </a:prstGeom>
        </p:spPr>
        <p:txBody>
          <a:bodyPr anchorCtr="0" anchor="b" bIns="90650" lIns="90650" spcFirstLastPara="1" rIns="90650" wrap="square" tIns="90650">
            <a:noAutofit/>
          </a:bodyPr>
          <a:lstStyle/>
          <a:p>
            <a:pPr indent="0" lvl="0" marL="0" rtl="0" algn="l">
              <a:spcBef>
                <a:spcPts val="0"/>
              </a:spcBef>
              <a:spcAft>
                <a:spcPts val="0"/>
              </a:spcAft>
              <a:buNone/>
            </a:pPr>
            <a:r>
              <a:rPr lang="it">
                <a:latin typeface="Gabarito"/>
                <a:ea typeface="Gabarito"/>
                <a:cs typeface="Gabarito"/>
                <a:sym typeface="Gabarito"/>
              </a:rPr>
              <a:t>Il progetto</a:t>
            </a:r>
            <a:endParaRPr>
              <a:latin typeface="Gabarito"/>
              <a:ea typeface="Gabarito"/>
              <a:cs typeface="Gabarito"/>
              <a:sym typeface="Gabarito"/>
            </a:endParaRPr>
          </a:p>
        </p:txBody>
      </p:sp>
      <p:sp>
        <p:nvSpPr>
          <p:cNvPr id="131" name="Google Shape;131;p24"/>
          <p:cNvSpPr txBox="1"/>
          <p:nvPr/>
        </p:nvSpPr>
        <p:spPr>
          <a:xfrm>
            <a:off x="664800" y="1890000"/>
            <a:ext cx="4092600" cy="2661000"/>
          </a:xfrm>
          <a:prstGeom prst="rect">
            <a:avLst/>
          </a:prstGeom>
          <a:noFill/>
          <a:ln>
            <a:noFill/>
          </a:ln>
        </p:spPr>
        <p:txBody>
          <a:bodyPr anchorCtr="0" anchor="ctr" bIns="90650" lIns="90650" spcFirstLastPara="1" rIns="90650" wrap="square" tIns="90650">
            <a:noAutofit/>
          </a:bodyPr>
          <a:lstStyle/>
          <a:p>
            <a:pPr indent="0" lvl="0" marL="0" rtl="0" algn="l">
              <a:lnSpc>
                <a:spcPct val="115000"/>
              </a:lnSpc>
              <a:spcBef>
                <a:spcPts val="0"/>
              </a:spcBef>
              <a:spcAft>
                <a:spcPts val="0"/>
              </a:spcAft>
              <a:buNone/>
            </a:pPr>
            <a:r>
              <a:rPr lang="it">
                <a:solidFill>
                  <a:schemeClr val="dk1"/>
                </a:solidFill>
                <a:latin typeface="Raleway Light"/>
                <a:ea typeface="Raleway Light"/>
                <a:cs typeface="Raleway Light"/>
                <a:sym typeface="Raleway Light"/>
              </a:rPr>
              <a:t>Il MET – Museo degli Usi e Costumi della Gente di Romagna, in vista della riapertura a conclusione dei lavori di ristrutturazione, ha avviato una fase di ridefinizione.</a:t>
            </a:r>
            <a:endParaRPr>
              <a:solidFill>
                <a:schemeClr val="dk1"/>
              </a:solidFill>
              <a:latin typeface="Raleway Light"/>
              <a:ea typeface="Raleway Light"/>
              <a:cs typeface="Raleway Light"/>
              <a:sym typeface="Raleway Light"/>
            </a:endParaRPr>
          </a:p>
        </p:txBody>
      </p:sp>
      <p:sp>
        <p:nvSpPr>
          <p:cNvPr id="132" name="Google Shape;132;p24"/>
          <p:cNvSpPr txBox="1"/>
          <p:nvPr/>
        </p:nvSpPr>
        <p:spPr>
          <a:xfrm>
            <a:off x="4996650" y="1890000"/>
            <a:ext cx="3515100" cy="2061900"/>
          </a:xfrm>
          <a:prstGeom prst="rect">
            <a:avLst/>
          </a:prstGeom>
          <a:noFill/>
          <a:ln>
            <a:noFill/>
          </a:ln>
        </p:spPr>
        <p:txBody>
          <a:bodyPr anchorCtr="0" anchor="t" bIns="90650" lIns="90650" spcFirstLastPara="1" rIns="90650" wrap="square" tIns="90650">
            <a:noAutofit/>
          </a:bodyPr>
          <a:lstStyle/>
          <a:p>
            <a:pPr indent="0" lvl="0" marL="0" rtl="0" algn="l">
              <a:lnSpc>
                <a:spcPct val="114000"/>
              </a:lnSpc>
              <a:spcBef>
                <a:spcPts val="0"/>
              </a:spcBef>
              <a:spcAft>
                <a:spcPts val="0"/>
              </a:spcAft>
              <a:buNone/>
            </a:pPr>
            <a:r>
              <a:rPr b="1" lang="it">
                <a:solidFill>
                  <a:srgbClr val="434343"/>
                </a:solidFill>
                <a:latin typeface="Raleway"/>
                <a:ea typeface="Raleway"/>
                <a:cs typeface="Raleway"/>
                <a:sym typeface="Raleway"/>
              </a:rPr>
              <a:t>Ambiti di azione</a:t>
            </a:r>
            <a:endParaRPr b="1" sz="1200">
              <a:solidFill>
                <a:schemeClr val="dk1"/>
              </a:solidFill>
              <a:latin typeface="Raleway"/>
              <a:ea typeface="Raleway"/>
              <a:cs typeface="Raleway"/>
              <a:sym typeface="Raleway"/>
            </a:endParaRPr>
          </a:p>
          <a:p>
            <a:pPr indent="-317500" lvl="0" marL="457200" rtl="0" algn="l">
              <a:lnSpc>
                <a:spcPct val="115000"/>
              </a:lnSpc>
              <a:spcBef>
                <a:spcPts val="0"/>
              </a:spcBef>
              <a:spcAft>
                <a:spcPts val="0"/>
              </a:spcAft>
              <a:buClr>
                <a:srgbClr val="434343"/>
              </a:buClr>
              <a:buSzPts val="1400"/>
              <a:buFont typeface="Raleway Light"/>
              <a:buChar char="●"/>
            </a:pPr>
            <a:r>
              <a:rPr lang="it">
                <a:solidFill>
                  <a:schemeClr val="dk1"/>
                </a:solidFill>
                <a:latin typeface="Raleway Light"/>
                <a:ea typeface="Raleway Light"/>
                <a:cs typeface="Raleway Light"/>
                <a:sym typeface="Raleway Light"/>
              </a:rPr>
              <a:t>ripensamento del</a:t>
            </a:r>
            <a:r>
              <a:rPr b="1" lang="it">
                <a:solidFill>
                  <a:srgbClr val="E72F6D"/>
                </a:solidFill>
                <a:latin typeface="Raleway"/>
                <a:ea typeface="Raleway"/>
                <a:cs typeface="Raleway"/>
                <a:sym typeface="Raleway"/>
              </a:rPr>
              <a:t> ruolo del Museo </a:t>
            </a:r>
            <a:r>
              <a:rPr lang="it">
                <a:solidFill>
                  <a:schemeClr val="dk1"/>
                </a:solidFill>
                <a:latin typeface="Raleway Light"/>
                <a:ea typeface="Raleway Light"/>
                <a:cs typeface="Raleway Light"/>
                <a:sym typeface="Raleway Light"/>
              </a:rPr>
              <a:t>e del suo </a:t>
            </a:r>
            <a:r>
              <a:rPr b="1" lang="it">
                <a:solidFill>
                  <a:srgbClr val="E72F6D"/>
                </a:solidFill>
                <a:latin typeface="Raleway"/>
                <a:ea typeface="Raleway"/>
                <a:cs typeface="Raleway"/>
                <a:sym typeface="Raleway"/>
              </a:rPr>
              <a:t>allestimento </a:t>
            </a:r>
            <a:r>
              <a:rPr lang="it">
                <a:solidFill>
                  <a:schemeClr val="dk1"/>
                </a:solidFill>
                <a:latin typeface="Raleway Light"/>
                <a:ea typeface="Raleway Light"/>
                <a:cs typeface="Raleway Light"/>
                <a:sym typeface="Raleway Light"/>
              </a:rPr>
              <a:t>interno </a:t>
            </a:r>
            <a:br>
              <a:rPr lang="it">
                <a:solidFill>
                  <a:schemeClr val="dk1"/>
                </a:solidFill>
                <a:latin typeface="Raleway Light"/>
                <a:ea typeface="Raleway Light"/>
                <a:cs typeface="Raleway Light"/>
                <a:sym typeface="Raleway Light"/>
              </a:rPr>
            </a:br>
            <a:endParaRPr>
              <a:solidFill>
                <a:schemeClr val="dk1"/>
              </a:solidFill>
              <a:latin typeface="Raleway Light"/>
              <a:ea typeface="Raleway Light"/>
              <a:cs typeface="Raleway Light"/>
              <a:sym typeface="Raleway Light"/>
            </a:endParaRPr>
          </a:p>
          <a:p>
            <a:pPr indent="-317500" lvl="0" marL="457200" rtl="0" algn="l">
              <a:lnSpc>
                <a:spcPct val="115000"/>
              </a:lnSpc>
              <a:spcBef>
                <a:spcPts val="0"/>
              </a:spcBef>
              <a:spcAft>
                <a:spcPts val="0"/>
              </a:spcAft>
              <a:buClr>
                <a:srgbClr val="434343"/>
              </a:buClr>
              <a:buSzPts val="1400"/>
              <a:buFont typeface="Raleway"/>
              <a:buChar char="●"/>
            </a:pPr>
            <a:r>
              <a:rPr b="1" lang="it">
                <a:solidFill>
                  <a:srgbClr val="E72F6D"/>
                </a:solidFill>
                <a:latin typeface="Raleway"/>
                <a:ea typeface="Raleway"/>
                <a:cs typeface="Raleway"/>
                <a:sym typeface="Raleway"/>
              </a:rPr>
              <a:t>valorizzazione del Meet</a:t>
            </a:r>
            <a:r>
              <a:rPr lang="it">
                <a:solidFill>
                  <a:schemeClr val="dk1"/>
                </a:solidFill>
                <a:latin typeface="Raleway Light"/>
                <a:ea typeface="Raleway Light"/>
                <a:cs typeface="Raleway Light"/>
                <a:sym typeface="Raleway Light"/>
              </a:rPr>
              <a:t>, lo spazio esterno e aperto che lo circonda, per immaginare insieme alla comunità </a:t>
            </a:r>
            <a:r>
              <a:rPr b="1" lang="it">
                <a:solidFill>
                  <a:srgbClr val="E72F6D"/>
                </a:solidFill>
                <a:latin typeface="Raleway"/>
                <a:ea typeface="Raleway"/>
                <a:cs typeface="Raleway"/>
                <a:sym typeface="Raleway"/>
              </a:rPr>
              <a:t>funzioni</a:t>
            </a:r>
            <a:r>
              <a:rPr lang="it">
                <a:solidFill>
                  <a:schemeClr val="dk1"/>
                </a:solidFill>
                <a:latin typeface="Raleway Light"/>
                <a:ea typeface="Raleway Light"/>
                <a:cs typeface="Raleway Light"/>
                <a:sym typeface="Raleway Light"/>
              </a:rPr>
              <a:t>, </a:t>
            </a:r>
            <a:r>
              <a:rPr b="1" lang="it">
                <a:solidFill>
                  <a:srgbClr val="E72F6D"/>
                </a:solidFill>
                <a:latin typeface="Raleway"/>
                <a:ea typeface="Raleway"/>
                <a:cs typeface="Raleway"/>
                <a:sym typeface="Raleway"/>
              </a:rPr>
              <a:t>usi </a:t>
            </a:r>
            <a:r>
              <a:rPr lang="it">
                <a:solidFill>
                  <a:schemeClr val="dk1"/>
                </a:solidFill>
                <a:latin typeface="Raleway Light"/>
                <a:ea typeface="Raleway Light"/>
                <a:cs typeface="Raleway Light"/>
                <a:sym typeface="Raleway Light"/>
              </a:rPr>
              <a:t>e possibili modalità di </a:t>
            </a:r>
            <a:r>
              <a:rPr b="1" lang="it">
                <a:solidFill>
                  <a:srgbClr val="E72F6D"/>
                </a:solidFill>
                <a:latin typeface="Raleway"/>
                <a:ea typeface="Raleway"/>
                <a:cs typeface="Raleway"/>
                <a:sym typeface="Raleway"/>
              </a:rPr>
              <a:t>dialogo con il museo</a:t>
            </a:r>
            <a:r>
              <a:rPr lang="it">
                <a:solidFill>
                  <a:schemeClr val="dk1"/>
                </a:solidFill>
                <a:latin typeface="Raleway Light"/>
                <a:ea typeface="Raleway Light"/>
                <a:cs typeface="Raleway Light"/>
                <a:sym typeface="Raleway Light"/>
              </a:rPr>
              <a:t> stesso</a:t>
            </a:r>
            <a:endParaRPr b="1">
              <a:solidFill>
                <a:srgbClr val="E72F6D"/>
              </a:solidFill>
              <a:latin typeface="Raleway"/>
              <a:ea typeface="Raleway"/>
              <a:cs typeface="Raleway"/>
              <a:sym typeface="Raleway"/>
            </a:endParaRPr>
          </a:p>
          <a:p>
            <a:pPr indent="0" lvl="0" marL="0" rtl="0" algn="l">
              <a:lnSpc>
                <a:spcPct val="115000"/>
              </a:lnSpc>
              <a:spcBef>
                <a:spcPts val="600"/>
              </a:spcBef>
              <a:spcAft>
                <a:spcPts val="0"/>
              </a:spcAft>
              <a:buNone/>
            </a:pPr>
            <a:r>
              <a:t/>
            </a:r>
            <a:endParaRPr sz="900">
              <a:solidFill>
                <a:srgbClr val="595959"/>
              </a:solidFill>
              <a:latin typeface="Raleway Light"/>
              <a:ea typeface="Raleway Light"/>
              <a:cs typeface="Raleway Light"/>
              <a:sym typeface="Raleway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idx="4294967295" type="title"/>
          </p:nvPr>
        </p:nvSpPr>
        <p:spPr>
          <a:xfrm>
            <a:off x="664800" y="360000"/>
            <a:ext cx="7380000" cy="938700"/>
          </a:xfrm>
          <a:prstGeom prst="rect">
            <a:avLst/>
          </a:prstGeom>
        </p:spPr>
        <p:txBody>
          <a:bodyPr anchorCtr="0" anchor="b" bIns="90650" lIns="90650" spcFirstLastPara="1" rIns="90650" wrap="square" tIns="90650">
            <a:noAutofit/>
          </a:bodyPr>
          <a:lstStyle/>
          <a:p>
            <a:pPr indent="0" lvl="0" marL="0" rtl="0" algn="l">
              <a:spcBef>
                <a:spcPts val="0"/>
              </a:spcBef>
              <a:spcAft>
                <a:spcPts val="0"/>
              </a:spcAft>
              <a:buNone/>
            </a:pPr>
            <a:r>
              <a:rPr lang="it">
                <a:latin typeface="Gabarito"/>
                <a:ea typeface="Gabarito"/>
                <a:cs typeface="Gabarito"/>
                <a:sym typeface="Gabarito"/>
              </a:rPr>
              <a:t>Perché un percorso di partecipazione?</a:t>
            </a:r>
            <a:endParaRPr>
              <a:latin typeface="Gabarito"/>
              <a:ea typeface="Gabarito"/>
              <a:cs typeface="Gabarito"/>
              <a:sym typeface="Gabarito"/>
            </a:endParaRPr>
          </a:p>
        </p:txBody>
      </p:sp>
      <p:sp>
        <p:nvSpPr>
          <p:cNvPr id="138" name="Google Shape;138;p25"/>
          <p:cNvSpPr txBox="1"/>
          <p:nvPr/>
        </p:nvSpPr>
        <p:spPr>
          <a:xfrm>
            <a:off x="664800" y="1890000"/>
            <a:ext cx="4092600" cy="2661000"/>
          </a:xfrm>
          <a:prstGeom prst="rect">
            <a:avLst/>
          </a:prstGeom>
          <a:noFill/>
          <a:ln>
            <a:noFill/>
          </a:ln>
        </p:spPr>
        <p:txBody>
          <a:bodyPr anchorCtr="0" anchor="ctr" bIns="90650" lIns="90650" spcFirstLastPara="1" rIns="90650" wrap="square" tIns="90650">
            <a:noAutofit/>
          </a:bodyPr>
          <a:lstStyle/>
          <a:p>
            <a:pPr indent="0" lvl="0" marL="0" rtl="0" algn="l">
              <a:lnSpc>
                <a:spcPct val="115000"/>
              </a:lnSpc>
              <a:spcBef>
                <a:spcPts val="0"/>
              </a:spcBef>
              <a:spcAft>
                <a:spcPts val="0"/>
              </a:spcAft>
              <a:buNone/>
            </a:pPr>
            <a:r>
              <a:t/>
            </a:r>
            <a:endParaRPr>
              <a:solidFill>
                <a:schemeClr val="dk1"/>
              </a:solidFill>
              <a:latin typeface="Raleway Light"/>
              <a:ea typeface="Raleway Light"/>
              <a:cs typeface="Raleway Light"/>
              <a:sym typeface="Raleway Light"/>
            </a:endParaRPr>
          </a:p>
        </p:txBody>
      </p:sp>
      <p:sp>
        <p:nvSpPr>
          <p:cNvPr id="139" name="Google Shape;139;p25"/>
          <p:cNvSpPr txBox="1"/>
          <p:nvPr/>
        </p:nvSpPr>
        <p:spPr>
          <a:xfrm>
            <a:off x="4996650" y="1890000"/>
            <a:ext cx="3515100" cy="2061900"/>
          </a:xfrm>
          <a:prstGeom prst="rect">
            <a:avLst/>
          </a:prstGeom>
          <a:noFill/>
          <a:ln>
            <a:noFill/>
          </a:ln>
        </p:spPr>
        <p:txBody>
          <a:bodyPr anchorCtr="0" anchor="t" bIns="90650" lIns="90650" spcFirstLastPara="1" rIns="90650" wrap="square" tIns="90650">
            <a:noAutofit/>
          </a:bodyPr>
          <a:lstStyle/>
          <a:p>
            <a:pPr indent="0" lvl="0" marL="0" rtl="0" algn="l">
              <a:lnSpc>
                <a:spcPct val="114000"/>
              </a:lnSpc>
              <a:spcBef>
                <a:spcPts val="0"/>
              </a:spcBef>
              <a:spcAft>
                <a:spcPts val="0"/>
              </a:spcAft>
              <a:buNone/>
            </a:pPr>
            <a:r>
              <a:rPr b="1" lang="it">
                <a:solidFill>
                  <a:srgbClr val="434343"/>
                </a:solidFill>
                <a:latin typeface="Raleway"/>
                <a:ea typeface="Raleway"/>
                <a:cs typeface="Raleway"/>
                <a:sym typeface="Raleway"/>
              </a:rPr>
              <a:t>Obiettivi specifici</a:t>
            </a:r>
            <a:endParaRPr b="1" sz="1200">
              <a:solidFill>
                <a:schemeClr val="dk1"/>
              </a:solidFill>
              <a:latin typeface="Raleway"/>
              <a:ea typeface="Raleway"/>
              <a:cs typeface="Raleway"/>
              <a:sym typeface="Raleway"/>
            </a:endParaRPr>
          </a:p>
          <a:p>
            <a:pPr indent="-317500" lvl="0" marL="457200" rtl="0" algn="l">
              <a:lnSpc>
                <a:spcPct val="115000"/>
              </a:lnSpc>
              <a:spcBef>
                <a:spcPts val="0"/>
              </a:spcBef>
              <a:spcAft>
                <a:spcPts val="0"/>
              </a:spcAft>
              <a:buClr>
                <a:srgbClr val="434343"/>
              </a:buClr>
              <a:buSzPts val="1400"/>
              <a:buFont typeface="Raleway Light"/>
              <a:buChar char="●"/>
            </a:pPr>
            <a:r>
              <a:rPr lang="it">
                <a:solidFill>
                  <a:schemeClr val="dk1"/>
                </a:solidFill>
                <a:latin typeface="Raleway Light"/>
                <a:ea typeface="Raleway Light"/>
                <a:cs typeface="Raleway Light"/>
                <a:sym typeface="Raleway Light"/>
              </a:rPr>
              <a:t>individuare con le persone partecipanti possibili linee strategiche di</a:t>
            </a:r>
            <a:r>
              <a:rPr b="1" lang="it">
                <a:solidFill>
                  <a:srgbClr val="E72F6D"/>
                </a:solidFill>
                <a:latin typeface="Raleway"/>
                <a:ea typeface="Raleway"/>
                <a:cs typeface="Raleway"/>
                <a:sym typeface="Raleway"/>
              </a:rPr>
              <a:t> sviluppo di attività e servizi</a:t>
            </a:r>
            <a:br>
              <a:rPr lang="it">
                <a:solidFill>
                  <a:schemeClr val="dk1"/>
                </a:solidFill>
                <a:latin typeface="Raleway Light"/>
                <a:ea typeface="Raleway Light"/>
                <a:cs typeface="Raleway Light"/>
                <a:sym typeface="Raleway Light"/>
              </a:rPr>
            </a:br>
            <a:endParaRPr>
              <a:solidFill>
                <a:schemeClr val="dk1"/>
              </a:solidFill>
              <a:latin typeface="Raleway Light"/>
              <a:ea typeface="Raleway Light"/>
              <a:cs typeface="Raleway Light"/>
              <a:sym typeface="Raleway Light"/>
            </a:endParaRPr>
          </a:p>
          <a:p>
            <a:pPr indent="-317500" lvl="0" marL="457200" rtl="0" algn="l">
              <a:lnSpc>
                <a:spcPct val="115000"/>
              </a:lnSpc>
              <a:spcBef>
                <a:spcPts val="0"/>
              </a:spcBef>
              <a:spcAft>
                <a:spcPts val="0"/>
              </a:spcAft>
              <a:buClr>
                <a:srgbClr val="434343"/>
              </a:buClr>
              <a:buSzPts val="1400"/>
              <a:buFont typeface="Raleway Light"/>
              <a:buChar char="●"/>
            </a:pPr>
            <a:r>
              <a:rPr lang="it">
                <a:solidFill>
                  <a:schemeClr val="dk1"/>
                </a:solidFill>
                <a:latin typeface="Raleway Light"/>
                <a:ea typeface="Raleway Light"/>
                <a:cs typeface="Raleway Light"/>
                <a:sym typeface="Raleway Light"/>
              </a:rPr>
              <a:t>individuare le </a:t>
            </a:r>
            <a:r>
              <a:rPr b="1" lang="it">
                <a:solidFill>
                  <a:srgbClr val="E72F6D"/>
                </a:solidFill>
                <a:latin typeface="Raleway"/>
                <a:ea typeface="Raleway"/>
                <a:cs typeface="Raleway"/>
                <a:sym typeface="Raleway"/>
              </a:rPr>
              <a:t>forme di gestione e animazione del Meet</a:t>
            </a:r>
            <a:r>
              <a:rPr lang="it">
                <a:solidFill>
                  <a:schemeClr val="dk1"/>
                </a:solidFill>
                <a:latin typeface="Raleway Light"/>
                <a:ea typeface="Raleway Light"/>
                <a:cs typeface="Raleway Light"/>
                <a:sym typeface="Raleway Light"/>
              </a:rPr>
              <a:t>, affinché sia riconosciuto come un luogo vivo, aperto al dialogo, allo scambio e alla socialità.</a:t>
            </a:r>
            <a:endParaRPr>
              <a:solidFill>
                <a:schemeClr val="dk1"/>
              </a:solidFill>
              <a:latin typeface="Raleway Light"/>
              <a:ea typeface="Raleway Light"/>
              <a:cs typeface="Raleway Light"/>
              <a:sym typeface="Raleway Light"/>
            </a:endParaRPr>
          </a:p>
          <a:p>
            <a:pPr indent="0" lvl="0" marL="0" rtl="0" algn="l">
              <a:lnSpc>
                <a:spcPct val="115000"/>
              </a:lnSpc>
              <a:spcBef>
                <a:spcPts val="0"/>
              </a:spcBef>
              <a:spcAft>
                <a:spcPts val="0"/>
              </a:spcAft>
              <a:buNone/>
            </a:pPr>
            <a:r>
              <a:t/>
            </a:r>
            <a:endParaRPr>
              <a:solidFill>
                <a:schemeClr val="dk1"/>
              </a:solidFill>
              <a:latin typeface="Raleway Light"/>
              <a:ea typeface="Raleway Light"/>
              <a:cs typeface="Raleway Light"/>
              <a:sym typeface="Raleway Light"/>
            </a:endParaRPr>
          </a:p>
          <a:p>
            <a:pPr indent="0" lvl="0" marL="0" rtl="0" algn="l">
              <a:lnSpc>
                <a:spcPct val="115000"/>
              </a:lnSpc>
              <a:spcBef>
                <a:spcPts val="600"/>
              </a:spcBef>
              <a:spcAft>
                <a:spcPts val="0"/>
              </a:spcAft>
              <a:buNone/>
            </a:pPr>
            <a:r>
              <a:t/>
            </a:r>
            <a:endParaRPr sz="900">
              <a:solidFill>
                <a:srgbClr val="595959"/>
              </a:solidFill>
              <a:latin typeface="Raleway Light"/>
              <a:ea typeface="Raleway Light"/>
              <a:cs typeface="Raleway Light"/>
              <a:sym typeface="Raleway Light"/>
            </a:endParaRPr>
          </a:p>
        </p:txBody>
      </p:sp>
      <p:sp>
        <p:nvSpPr>
          <p:cNvPr id="140" name="Google Shape;140;p25"/>
          <p:cNvSpPr txBox="1"/>
          <p:nvPr/>
        </p:nvSpPr>
        <p:spPr>
          <a:xfrm>
            <a:off x="664800" y="1890000"/>
            <a:ext cx="4419900" cy="2577600"/>
          </a:xfrm>
          <a:prstGeom prst="rect">
            <a:avLst/>
          </a:prstGeom>
          <a:noFill/>
          <a:ln>
            <a:noFill/>
          </a:ln>
        </p:spPr>
        <p:txBody>
          <a:bodyPr anchorCtr="0" anchor="t" bIns="90650" lIns="90650" spcFirstLastPara="1" rIns="90650" wrap="square" tIns="90650">
            <a:noAutofit/>
          </a:bodyPr>
          <a:lstStyle/>
          <a:p>
            <a:pPr indent="0" lvl="0" marL="0" rtl="0" algn="l">
              <a:lnSpc>
                <a:spcPct val="114000"/>
              </a:lnSpc>
              <a:spcBef>
                <a:spcPts val="0"/>
              </a:spcBef>
              <a:spcAft>
                <a:spcPts val="0"/>
              </a:spcAft>
              <a:buNone/>
            </a:pPr>
            <a:r>
              <a:rPr b="1" lang="it">
                <a:solidFill>
                  <a:srgbClr val="434343"/>
                </a:solidFill>
                <a:latin typeface="Raleway"/>
                <a:ea typeface="Raleway"/>
                <a:cs typeface="Raleway"/>
                <a:sym typeface="Raleway"/>
              </a:rPr>
              <a:t>Obiettivi generali</a:t>
            </a:r>
            <a:endParaRPr b="1" sz="1200">
              <a:solidFill>
                <a:schemeClr val="dk1"/>
              </a:solidFill>
              <a:latin typeface="Raleway"/>
              <a:ea typeface="Raleway"/>
              <a:cs typeface="Raleway"/>
              <a:sym typeface="Raleway"/>
            </a:endParaRPr>
          </a:p>
          <a:p>
            <a:pPr indent="-317500" lvl="0" marL="457200" rtl="0" algn="l">
              <a:lnSpc>
                <a:spcPct val="115000"/>
              </a:lnSpc>
              <a:spcBef>
                <a:spcPts val="0"/>
              </a:spcBef>
              <a:spcAft>
                <a:spcPts val="0"/>
              </a:spcAft>
              <a:buClr>
                <a:srgbClr val="434343"/>
              </a:buClr>
              <a:buSzPts val="1400"/>
              <a:buFont typeface="Raleway"/>
              <a:buChar char="●"/>
            </a:pPr>
            <a:r>
              <a:rPr lang="it">
                <a:solidFill>
                  <a:schemeClr val="dk1"/>
                </a:solidFill>
                <a:latin typeface="Raleway Light"/>
                <a:ea typeface="Raleway Light"/>
                <a:cs typeface="Raleway Light"/>
                <a:sym typeface="Raleway Light"/>
              </a:rPr>
              <a:t>riflettere sul ruolo del </a:t>
            </a:r>
            <a:r>
              <a:rPr b="1" lang="it">
                <a:solidFill>
                  <a:srgbClr val="E72F6D"/>
                </a:solidFill>
                <a:latin typeface="Raleway"/>
                <a:ea typeface="Raleway"/>
                <a:cs typeface="Raleway"/>
                <a:sym typeface="Raleway"/>
              </a:rPr>
              <a:t>museo come presidio culturale e sociale </a:t>
            </a:r>
            <a:r>
              <a:rPr lang="it">
                <a:solidFill>
                  <a:schemeClr val="dk1"/>
                </a:solidFill>
                <a:latin typeface="Raleway Light"/>
                <a:ea typeface="Raleway Light"/>
                <a:cs typeface="Raleway Light"/>
                <a:sym typeface="Raleway Light"/>
              </a:rPr>
              <a:t>nel contesto territoriale</a:t>
            </a:r>
            <a:endParaRPr>
              <a:solidFill>
                <a:schemeClr val="dk1"/>
              </a:solidFill>
              <a:latin typeface="Raleway Light"/>
              <a:ea typeface="Raleway Light"/>
              <a:cs typeface="Raleway Light"/>
              <a:sym typeface="Raleway Light"/>
            </a:endParaRPr>
          </a:p>
          <a:p>
            <a:pPr indent="0" lvl="0" marL="0" rtl="0" algn="l">
              <a:lnSpc>
                <a:spcPct val="115000"/>
              </a:lnSpc>
              <a:spcBef>
                <a:spcPts val="0"/>
              </a:spcBef>
              <a:spcAft>
                <a:spcPts val="0"/>
              </a:spcAft>
              <a:buNone/>
            </a:pPr>
            <a:r>
              <a:t/>
            </a:r>
            <a:endParaRPr>
              <a:solidFill>
                <a:schemeClr val="dk1"/>
              </a:solidFill>
              <a:latin typeface="Raleway Light"/>
              <a:ea typeface="Raleway Light"/>
              <a:cs typeface="Raleway Light"/>
              <a:sym typeface="Raleway Light"/>
            </a:endParaRPr>
          </a:p>
          <a:p>
            <a:pPr indent="-317500" lvl="0" marL="457200" rtl="0" algn="l">
              <a:lnSpc>
                <a:spcPct val="115000"/>
              </a:lnSpc>
              <a:spcBef>
                <a:spcPts val="0"/>
              </a:spcBef>
              <a:spcAft>
                <a:spcPts val="0"/>
              </a:spcAft>
              <a:buClr>
                <a:srgbClr val="434343"/>
              </a:buClr>
              <a:buSzPts val="1400"/>
              <a:buFont typeface="Raleway"/>
              <a:buChar char="●"/>
            </a:pPr>
            <a:r>
              <a:rPr lang="it">
                <a:solidFill>
                  <a:schemeClr val="dk1"/>
                </a:solidFill>
                <a:latin typeface="Raleway Light"/>
                <a:ea typeface="Raleway Light"/>
                <a:cs typeface="Raleway Light"/>
                <a:sym typeface="Raleway Light"/>
              </a:rPr>
              <a:t>rinnovamento della sua valenza culturale e insieme una </a:t>
            </a:r>
            <a:r>
              <a:rPr b="1" lang="it">
                <a:solidFill>
                  <a:srgbClr val="E72F6D"/>
                </a:solidFill>
                <a:latin typeface="Raleway"/>
                <a:ea typeface="Raleway"/>
                <a:cs typeface="Raleway"/>
                <a:sym typeface="Raleway"/>
              </a:rPr>
              <a:t>vocazione civica e sociale </a:t>
            </a:r>
            <a:r>
              <a:rPr lang="it">
                <a:solidFill>
                  <a:schemeClr val="dk1"/>
                </a:solidFill>
                <a:latin typeface="Raleway Light"/>
                <a:ea typeface="Raleway Light"/>
                <a:cs typeface="Raleway Light"/>
                <a:sym typeface="Raleway Light"/>
              </a:rPr>
              <a:t>adeguata alla contemporaneità</a:t>
            </a:r>
            <a:endParaRPr b="1">
              <a:solidFill>
                <a:srgbClr val="E72F6D"/>
              </a:solidFill>
              <a:latin typeface="Raleway"/>
              <a:ea typeface="Raleway"/>
              <a:cs typeface="Raleway"/>
              <a:sym typeface="Raleway"/>
            </a:endParaRPr>
          </a:p>
          <a:p>
            <a:pPr indent="0" lvl="0" marL="0" rtl="0" algn="l">
              <a:lnSpc>
                <a:spcPct val="115000"/>
              </a:lnSpc>
              <a:spcBef>
                <a:spcPts val="600"/>
              </a:spcBef>
              <a:spcAft>
                <a:spcPts val="0"/>
              </a:spcAft>
              <a:buNone/>
            </a:pPr>
            <a:r>
              <a:t/>
            </a:r>
            <a:endParaRPr sz="900">
              <a:solidFill>
                <a:srgbClr val="595959"/>
              </a:solidFill>
              <a:latin typeface="Raleway Light"/>
              <a:ea typeface="Raleway Light"/>
              <a:cs typeface="Raleway Light"/>
              <a:sym typeface="Raleway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Struttura del percorso</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nvSpPr>
        <p:spPr>
          <a:xfrm>
            <a:off x="6863157" y="1678861"/>
            <a:ext cx="22680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700">
                <a:solidFill>
                  <a:srgbClr val="E72F6D"/>
                </a:solidFill>
                <a:latin typeface="Gabarito SemiBold"/>
                <a:ea typeface="Gabarito SemiBold"/>
                <a:cs typeface="Gabarito SemiBold"/>
                <a:sym typeface="Gabarito SemiBold"/>
              </a:rPr>
              <a:t>Incontro 5</a:t>
            </a:r>
            <a:endParaRPr sz="1700">
              <a:solidFill>
                <a:srgbClr val="E72F6D"/>
              </a:solidFill>
              <a:latin typeface="Gabarito SemiBold"/>
              <a:ea typeface="Gabarito SemiBold"/>
              <a:cs typeface="Gabarito SemiBold"/>
              <a:sym typeface="Gabarito SemiBold"/>
            </a:endParaRPr>
          </a:p>
        </p:txBody>
      </p:sp>
      <p:grpSp>
        <p:nvGrpSpPr>
          <p:cNvPr id="151" name="Google Shape;151;p27"/>
          <p:cNvGrpSpPr/>
          <p:nvPr/>
        </p:nvGrpSpPr>
        <p:grpSpPr>
          <a:xfrm>
            <a:off x="6863107" y="2089380"/>
            <a:ext cx="1676918" cy="436275"/>
            <a:chOff x="732850" y="2348400"/>
            <a:chExt cx="1676918" cy="436275"/>
          </a:xfrm>
        </p:grpSpPr>
        <p:sp>
          <p:nvSpPr>
            <p:cNvPr id="152" name="Google Shape;152;p27"/>
            <p:cNvSpPr/>
            <p:nvPr/>
          </p:nvSpPr>
          <p:spPr>
            <a:xfrm>
              <a:off x="1990368" y="2348400"/>
              <a:ext cx="419400" cy="435300"/>
            </a:xfrm>
            <a:prstGeom prst="ellipse">
              <a:avLst/>
            </a:prstGeom>
            <a:solidFill>
              <a:srgbClr val="E62F6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sp>
          <p:nvSpPr>
            <p:cNvPr id="153" name="Google Shape;153;p27"/>
            <p:cNvSpPr/>
            <p:nvPr/>
          </p:nvSpPr>
          <p:spPr>
            <a:xfrm rot="10800000">
              <a:off x="732850" y="2349375"/>
              <a:ext cx="1477200" cy="435300"/>
            </a:xfrm>
            <a:prstGeom prst="rect">
              <a:avLst/>
            </a:prstGeom>
            <a:gradFill>
              <a:gsLst>
                <a:gs pos="0">
                  <a:srgbClr val="E62F6D"/>
                </a:gs>
                <a:gs pos="100000">
                  <a:srgbClr val="FFFFF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grpSp>
      <p:sp>
        <p:nvSpPr>
          <p:cNvPr id="154" name="Google Shape;154;p27"/>
          <p:cNvSpPr txBox="1"/>
          <p:nvPr>
            <p:ph type="title"/>
          </p:nvPr>
        </p:nvSpPr>
        <p:spPr>
          <a:xfrm>
            <a:off x="720000" y="981975"/>
            <a:ext cx="7380000" cy="3288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Percorso di partecipazione</a:t>
            </a:r>
            <a:endParaRPr/>
          </a:p>
        </p:txBody>
      </p:sp>
      <p:sp>
        <p:nvSpPr>
          <p:cNvPr id="155" name="Google Shape;155;p27"/>
          <p:cNvSpPr txBox="1"/>
          <p:nvPr/>
        </p:nvSpPr>
        <p:spPr>
          <a:xfrm>
            <a:off x="720050" y="1684793"/>
            <a:ext cx="22680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700">
                <a:solidFill>
                  <a:srgbClr val="E72F6D"/>
                </a:solidFill>
                <a:latin typeface="Gabarito SemiBold"/>
                <a:ea typeface="Gabarito SemiBold"/>
                <a:cs typeface="Gabarito SemiBold"/>
                <a:sym typeface="Gabarito SemiBold"/>
              </a:rPr>
              <a:t>Incontro 1</a:t>
            </a:r>
            <a:endParaRPr sz="1700">
              <a:solidFill>
                <a:srgbClr val="E72F6D"/>
              </a:solidFill>
              <a:latin typeface="Gabarito SemiBold"/>
              <a:ea typeface="Gabarito SemiBold"/>
              <a:cs typeface="Gabarito SemiBold"/>
              <a:sym typeface="Gabarito SemiBold"/>
            </a:endParaRPr>
          </a:p>
        </p:txBody>
      </p:sp>
      <p:sp>
        <p:nvSpPr>
          <p:cNvPr id="156" name="Google Shape;156;p27"/>
          <p:cNvSpPr txBox="1"/>
          <p:nvPr/>
        </p:nvSpPr>
        <p:spPr>
          <a:xfrm>
            <a:off x="720050" y="2687937"/>
            <a:ext cx="1406700" cy="12024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it" sz="1300">
                <a:latin typeface="Raleway Light"/>
                <a:ea typeface="Raleway Light"/>
                <a:cs typeface="Raleway Light"/>
                <a:sym typeface="Raleway Light"/>
              </a:rPr>
              <a:t>Incontro preliminare con gli </a:t>
            </a:r>
            <a:r>
              <a:rPr b="1" lang="it" sz="1300">
                <a:solidFill>
                  <a:srgbClr val="E72F6D"/>
                </a:solidFill>
                <a:latin typeface="Raleway"/>
                <a:ea typeface="Raleway"/>
                <a:cs typeface="Raleway"/>
                <a:sym typeface="Raleway"/>
              </a:rPr>
              <a:t>stakeholder</a:t>
            </a:r>
            <a:r>
              <a:rPr lang="it" sz="1300">
                <a:latin typeface="Raleway Light"/>
                <a:ea typeface="Raleway Light"/>
                <a:cs typeface="Raleway Light"/>
                <a:sym typeface="Raleway Light"/>
              </a:rPr>
              <a:t>:</a:t>
            </a:r>
            <a:endParaRPr sz="1300">
              <a:latin typeface="Raleway Light"/>
              <a:ea typeface="Raleway Light"/>
              <a:cs typeface="Raleway Light"/>
              <a:sym typeface="Raleway Light"/>
            </a:endParaRPr>
          </a:p>
          <a:p>
            <a:pPr indent="0" lvl="0" marL="0" rtl="0" algn="l">
              <a:lnSpc>
                <a:spcPct val="125000"/>
              </a:lnSpc>
              <a:spcBef>
                <a:spcPts val="0"/>
              </a:spcBef>
              <a:spcAft>
                <a:spcPts val="0"/>
              </a:spcAft>
              <a:buNone/>
            </a:pPr>
            <a:r>
              <a:rPr lang="it" sz="1300">
                <a:latin typeface="Raleway Light"/>
                <a:ea typeface="Raleway Light"/>
                <a:cs typeface="Raleway Light"/>
                <a:sym typeface="Raleway Light"/>
              </a:rPr>
              <a:t>passeggiata esplorativa e </a:t>
            </a:r>
            <a:r>
              <a:rPr b="1" lang="it" sz="1300">
                <a:latin typeface="Raleway"/>
                <a:ea typeface="Raleway"/>
                <a:cs typeface="Raleway"/>
                <a:sym typeface="Raleway"/>
              </a:rPr>
              <a:t>analisi partecipata</a:t>
            </a:r>
            <a:endParaRPr b="1" sz="1300">
              <a:latin typeface="Raleway"/>
              <a:ea typeface="Raleway"/>
              <a:cs typeface="Raleway"/>
              <a:sym typeface="Raleway"/>
            </a:endParaRPr>
          </a:p>
        </p:txBody>
      </p:sp>
      <p:sp>
        <p:nvSpPr>
          <p:cNvPr id="157" name="Google Shape;157;p27"/>
          <p:cNvSpPr txBox="1"/>
          <p:nvPr/>
        </p:nvSpPr>
        <p:spPr>
          <a:xfrm>
            <a:off x="2255206" y="1685319"/>
            <a:ext cx="22680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700">
                <a:solidFill>
                  <a:srgbClr val="E72F6D"/>
                </a:solidFill>
                <a:latin typeface="Gabarito SemiBold"/>
                <a:ea typeface="Gabarito SemiBold"/>
                <a:cs typeface="Gabarito SemiBold"/>
                <a:sym typeface="Gabarito SemiBold"/>
              </a:rPr>
              <a:t>Incontro 2</a:t>
            </a:r>
            <a:endParaRPr sz="1700">
              <a:solidFill>
                <a:srgbClr val="E72F6D"/>
              </a:solidFill>
              <a:latin typeface="Gabarito SemiBold"/>
              <a:ea typeface="Gabarito SemiBold"/>
              <a:cs typeface="Gabarito SemiBold"/>
              <a:sym typeface="Gabarito SemiBold"/>
            </a:endParaRPr>
          </a:p>
        </p:txBody>
      </p:sp>
      <p:sp>
        <p:nvSpPr>
          <p:cNvPr id="158" name="Google Shape;158;p27"/>
          <p:cNvSpPr txBox="1"/>
          <p:nvPr/>
        </p:nvSpPr>
        <p:spPr>
          <a:xfrm>
            <a:off x="3788351" y="1678873"/>
            <a:ext cx="22680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700">
                <a:solidFill>
                  <a:srgbClr val="E72F6D"/>
                </a:solidFill>
                <a:latin typeface="Gabarito SemiBold"/>
                <a:ea typeface="Gabarito SemiBold"/>
                <a:cs typeface="Gabarito SemiBold"/>
                <a:sym typeface="Gabarito SemiBold"/>
              </a:rPr>
              <a:t>Incontro 3</a:t>
            </a:r>
            <a:endParaRPr sz="1700">
              <a:solidFill>
                <a:srgbClr val="E72F6D"/>
              </a:solidFill>
              <a:latin typeface="Gabarito SemiBold"/>
              <a:ea typeface="Gabarito SemiBold"/>
              <a:cs typeface="Gabarito SemiBold"/>
              <a:sym typeface="Gabarito SemiBold"/>
            </a:endParaRPr>
          </a:p>
        </p:txBody>
      </p:sp>
      <p:sp>
        <p:nvSpPr>
          <p:cNvPr id="159" name="Google Shape;159;p27"/>
          <p:cNvSpPr txBox="1"/>
          <p:nvPr/>
        </p:nvSpPr>
        <p:spPr>
          <a:xfrm>
            <a:off x="5323507" y="1679398"/>
            <a:ext cx="22680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700">
                <a:solidFill>
                  <a:srgbClr val="E72F6D"/>
                </a:solidFill>
                <a:latin typeface="Gabarito SemiBold"/>
                <a:ea typeface="Gabarito SemiBold"/>
                <a:cs typeface="Gabarito SemiBold"/>
                <a:sym typeface="Gabarito SemiBold"/>
              </a:rPr>
              <a:t>Incontro 4</a:t>
            </a:r>
            <a:endParaRPr sz="1700">
              <a:solidFill>
                <a:srgbClr val="E72F6D"/>
              </a:solidFill>
              <a:latin typeface="Gabarito SemiBold"/>
              <a:ea typeface="Gabarito SemiBold"/>
              <a:cs typeface="Gabarito SemiBold"/>
              <a:sym typeface="Gabarito SemiBold"/>
            </a:endParaRPr>
          </a:p>
        </p:txBody>
      </p:sp>
      <p:grpSp>
        <p:nvGrpSpPr>
          <p:cNvPr id="160" name="Google Shape;160;p27"/>
          <p:cNvGrpSpPr/>
          <p:nvPr/>
        </p:nvGrpSpPr>
        <p:grpSpPr>
          <a:xfrm>
            <a:off x="5323457" y="2089917"/>
            <a:ext cx="1676918" cy="436275"/>
            <a:chOff x="732850" y="2348400"/>
            <a:chExt cx="1676918" cy="436275"/>
          </a:xfrm>
        </p:grpSpPr>
        <p:sp>
          <p:nvSpPr>
            <p:cNvPr id="161" name="Google Shape;161;p27"/>
            <p:cNvSpPr/>
            <p:nvPr/>
          </p:nvSpPr>
          <p:spPr>
            <a:xfrm>
              <a:off x="1990368" y="2348400"/>
              <a:ext cx="419400" cy="435300"/>
            </a:xfrm>
            <a:prstGeom prst="ellipse">
              <a:avLst/>
            </a:prstGeom>
            <a:solidFill>
              <a:srgbClr val="E62F6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sp>
          <p:nvSpPr>
            <p:cNvPr id="162" name="Google Shape;162;p27"/>
            <p:cNvSpPr/>
            <p:nvPr/>
          </p:nvSpPr>
          <p:spPr>
            <a:xfrm rot="10800000">
              <a:off x="732850" y="2349375"/>
              <a:ext cx="1477200" cy="435300"/>
            </a:xfrm>
            <a:prstGeom prst="rect">
              <a:avLst/>
            </a:prstGeom>
            <a:gradFill>
              <a:gsLst>
                <a:gs pos="0">
                  <a:srgbClr val="E62F6D"/>
                </a:gs>
                <a:gs pos="100000">
                  <a:srgbClr val="FFFFF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grpSp>
      <p:grpSp>
        <p:nvGrpSpPr>
          <p:cNvPr id="163" name="Google Shape;163;p27"/>
          <p:cNvGrpSpPr/>
          <p:nvPr/>
        </p:nvGrpSpPr>
        <p:grpSpPr>
          <a:xfrm>
            <a:off x="3788301" y="2089392"/>
            <a:ext cx="1676918" cy="436275"/>
            <a:chOff x="732850" y="2348400"/>
            <a:chExt cx="1676918" cy="436275"/>
          </a:xfrm>
        </p:grpSpPr>
        <p:sp>
          <p:nvSpPr>
            <p:cNvPr id="164" name="Google Shape;164;p27"/>
            <p:cNvSpPr/>
            <p:nvPr/>
          </p:nvSpPr>
          <p:spPr>
            <a:xfrm>
              <a:off x="1990368" y="2348400"/>
              <a:ext cx="419400" cy="435300"/>
            </a:xfrm>
            <a:prstGeom prst="ellipse">
              <a:avLst/>
            </a:prstGeom>
            <a:solidFill>
              <a:srgbClr val="E62F6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sp>
          <p:nvSpPr>
            <p:cNvPr id="165" name="Google Shape;165;p27"/>
            <p:cNvSpPr/>
            <p:nvPr/>
          </p:nvSpPr>
          <p:spPr>
            <a:xfrm rot="10800000">
              <a:off x="732850" y="2349375"/>
              <a:ext cx="1477200" cy="435300"/>
            </a:xfrm>
            <a:prstGeom prst="rect">
              <a:avLst/>
            </a:prstGeom>
            <a:gradFill>
              <a:gsLst>
                <a:gs pos="0">
                  <a:srgbClr val="E62F6D"/>
                </a:gs>
                <a:gs pos="100000">
                  <a:srgbClr val="FFFFF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grpSp>
      <p:sp>
        <p:nvSpPr>
          <p:cNvPr id="166" name="Google Shape;166;p27"/>
          <p:cNvSpPr txBox="1"/>
          <p:nvPr/>
        </p:nvSpPr>
        <p:spPr>
          <a:xfrm>
            <a:off x="732900" y="1310775"/>
            <a:ext cx="64977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600">
              <a:solidFill>
                <a:schemeClr val="dk2"/>
              </a:solidFill>
              <a:latin typeface="Gabarito Medium"/>
              <a:ea typeface="Gabarito Medium"/>
              <a:cs typeface="Gabarito Medium"/>
              <a:sym typeface="Gabarito Medium"/>
            </a:endParaRPr>
          </a:p>
        </p:txBody>
      </p:sp>
      <p:grpSp>
        <p:nvGrpSpPr>
          <p:cNvPr id="167" name="Google Shape;167;p27"/>
          <p:cNvGrpSpPr/>
          <p:nvPr/>
        </p:nvGrpSpPr>
        <p:grpSpPr>
          <a:xfrm>
            <a:off x="2255156" y="2095838"/>
            <a:ext cx="1676918" cy="436275"/>
            <a:chOff x="732850" y="2348400"/>
            <a:chExt cx="1676918" cy="436275"/>
          </a:xfrm>
        </p:grpSpPr>
        <p:sp>
          <p:nvSpPr>
            <p:cNvPr id="168" name="Google Shape;168;p27"/>
            <p:cNvSpPr/>
            <p:nvPr/>
          </p:nvSpPr>
          <p:spPr>
            <a:xfrm>
              <a:off x="1990368" y="2348400"/>
              <a:ext cx="419400" cy="435300"/>
            </a:xfrm>
            <a:prstGeom prst="ellipse">
              <a:avLst/>
            </a:prstGeom>
            <a:solidFill>
              <a:srgbClr val="E62F6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sp>
          <p:nvSpPr>
            <p:cNvPr id="169" name="Google Shape;169;p27"/>
            <p:cNvSpPr/>
            <p:nvPr/>
          </p:nvSpPr>
          <p:spPr>
            <a:xfrm rot="10800000">
              <a:off x="732850" y="2349375"/>
              <a:ext cx="1477200" cy="435300"/>
            </a:xfrm>
            <a:prstGeom prst="rect">
              <a:avLst/>
            </a:prstGeom>
            <a:gradFill>
              <a:gsLst>
                <a:gs pos="0">
                  <a:srgbClr val="E62F6D"/>
                </a:gs>
                <a:gs pos="100000">
                  <a:srgbClr val="FFFFFF"/>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Light"/>
                <a:ea typeface="Raleway Light"/>
                <a:cs typeface="Raleway Light"/>
                <a:sym typeface="Raleway Light"/>
              </a:endParaRPr>
            </a:p>
          </p:txBody>
        </p:sp>
      </p:grpSp>
      <p:grpSp>
        <p:nvGrpSpPr>
          <p:cNvPr id="170" name="Google Shape;170;p27"/>
          <p:cNvGrpSpPr/>
          <p:nvPr/>
        </p:nvGrpSpPr>
        <p:grpSpPr>
          <a:xfrm>
            <a:off x="720000" y="2095312"/>
            <a:ext cx="1676918" cy="436275"/>
            <a:chOff x="732850" y="2348400"/>
            <a:chExt cx="1676918" cy="436275"/>
          </a:xfrm>
        </p:grpSpPr>
        <p:sp>
          <p:nvSpPr>
            <p:cNvPr id="171" name="Google Shape;171;p27"/>
            <p:cNvSpPr/>
            <p:nvPr/>
          </p:nvSpPr>
          <p:spPr>
            <a:xfrm>
              <a:off x="1990368" y="2348400"/>
              <a:ext cx="419400" cy="435300"/>
            </a:xfrm>
            <a:prstGeom prst="ellipse">
              <a:avLst/>
            </a:prstGeom>
            <a:solidFill>
              <a:srgbClr val="E62F6D"/>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latin typeface="Raleway Light"/>
                <a:ea typeface="Raleway Light"/>
                <a:cs typeface="Raleway Light"/>
                <a:sym typeface="Raleway Light"/>
              </a:endParaRPr>
            </a:p>
          </p:txBody>
        </p:sp>
        <p:sp>
          <p:nvSpPr>
            <p:cNvPr id="172" name="Google Shape;172;p27"/>
            <p:cNvSpPr/>
            <p:nvPr/>
          </p:nvSpPr>
          <p:spPr>
            <a:xfrm rot="10800000">
              <a:off x="732850" y="2349375"/>
              <a:ext cx="1477200" cy="435300"/>
            </a:xfrm>
            <a:prstGeom prst="rect">
              <a:avLst/>
            </a:prstGeom>
            <a:gradFill>
              <a:gsLst>
                <a:gs pos="0">
                  <a:srgbClr val="E62F6D"/>
                </a:gs>
                <a:gs pos="100000">
                  <a:srgbClr val="FFFFFF"/>
                </a:gs>
              </a:gsLst>
              <a:lin ang="0" scaled="0"/>
            </a:gra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latin typeface="Raleway Light"/>
                <a:ea typeface="Raleway Light"/>
                <a:cs typeface="Raleway Light"/>
                <a:sym typeface="Raleway Light"/>
              </a:endParaRPr>
            </a:p>
          </p:txBody>
        </p:sp>
      </p:grpSp>
      <p:sp>
        <p:nvSpPr>
          <p:cNvPr id="173" name="Google Shape;173;p27"/>
          <p:cNvSpPr txBox="1"/>
          <p:nvPr/>
        </p:nvSpPr>
        <p:spPr>
          <a:xfrm>
            <a:off x="2278217" y="2687925"/>
            <a:ext cx="1541700" cy="12024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it" sz="1300">
                <a:latin typeface="Raleway Light"/>
                <a:ea typeface="Raleway Light"/>
                <a:cs typeface="Raleway Light"/>
                <a:sym typeface="Raleway Light"/>
              </a:rPr>
              <a:t>Incontro </a:t>
            </a:r>
            <a:r>
              <a:rPr b="1" lang="it" sz="1300">
                <a:solidFill>
                  <a:srgbClr val="E72F6D"/>
                </a:solidFill>
                <a:latin typeface="Raleway"/>
                <a:ea typeface="Raleway"/>
                <a:cs typeface="Raleway"/>
                <a:sym typeface="Raleway"/>
              </a:rPr>
              <a:t>pubblico</a:t>
            </a:r>
            <a:r>
              <a:rPr lang="it" sz="1300">
                <a:latin typeface="Raleway Light"/>
                <a:ea typeface="Raleway Light"/>
                <a:cs typeface="Raleway Light"/>
                <a:sym typeface="Raleway Light"/>
              </a:rPr>
              <a:t> aperto a </a:t>
            </a:r>
            <a:r>
              <a:rPr lang="it" sz="1300">
                <a:latin typeface="Raleway Light"/>
                <a:ea typeface="Raleway Light"/>
                <a:cs typeface="Raleway Light"/>
                <a:sym typeface="Raleway Light"/>
              </a:rPr>
              <a:t>stakeholder e comunità: </a:t>
            </a:r>
            <a:r>
              <a:rPr lang="it" sz="1300">
                <a:latin typeface="Raleway Light"/>
                <a:ea typeface="Raleway Light"/>
                <a:cs typeface="Raleway Light"/>
                <a:sym typeface="Raleway Light"/>
              </a:rPr>
              <a:t>passeggiata esplorativa, tavoli di lavoro su </a:t>
            </a:r>
            <a:r>
              <a:rPr b="1" lang="it" sz="1300">
                <a:latin typeface="Raleway"/>
                <a:ea typeface="Raleway"/>
                <a:cs typeface="Raleway"/>
                <a:sym typeface="Raleway"/>
              </a:rPr>
              <a:t>bisogni e target</a:t>
            </a:r>
            <a:endParaRPr b="1" sz="1300">
              <a:latin typeface="Raleway"/>
              <a:ea typeface="Raleway"/>
              <a:cs typeface="Raleway"/>
              <a:sym typeface="Raleway"/>
            </a:endParaRPr>
          </a:p>
        </p:txBody>
      </p:sp>
      <p:sp>
        <p:nvSpPr>
          <p:cNvPr id="174" name="Google Shape;174;p27"/>
          <p:cNvSpPr txBox="1"/>
          <p:nvPr/>
        </p:nvSpPr>
        <p:spPr>
          <a:xfrm>
            <a:off x="3855900" y="2687925"/>
            <a:ext cx="1541700" cy="15912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it" sz="1300">
                <a:latin typeface="Raleway Light"/>
                <a:ea typeface="Raleway Light"/>
                <a:cs typeface="Raleway Light"/>
                <a:sym typeface="Raleway Light"/>
              </a:rPr>
              <a:t>Incontro </a:t>
            </a:r>
            <a:r>
              <a:rPr b="1" lang="it" sz="1300">
                <a:solidFill>
                  <a:srgbClr val="E72F6D"/>
                </a:solidFill>
                <a:latin typeface="Raleway"/>
                <a:ea typeface="Raleway"/>
                <a:cs typeface="Raleway"/>
                <a:sym typeface="Raleway"/>
              </a:rPr>
              <a:t>pubblico</a:t>
            </a:r>
            <a:r>
              <a:rPr lang="it" sz="1300">
                <a:latin typeface="Raleway Light"/>
                <a:ea typeface="Raleway Light"/>
                <a:cs typeface="Raleway Light"/>
                <a:sym typeface="Raleway Light"/>
              </a:rPr>
              <a:t> aperto a </a:t>
            </a:r>
            <a:r>
              <a:rPr lang="it" sz="1300">
                <a:latin typeface="Raleway Light"/>
                <a:ea typeface="Raleway Light"/>
                <a:cs typeface="Raleway Light"/>
                <a:sym typeface="Raleway Light"/>
              </a:rPr>
              <a:t>stakeholder e comunità: ta</a:t>
            </a:r>
            <a:r>
              <a:rPr lang="it" sz="1300">
                <a:latin typeface="Raleway Light"/>
                <a:ea typeface="Raleway Light"/>
                <a:cs typeface="Raleway Light"/>
                <a:sym typeface="Raleway Light"/>
              </a:rPr>
              <a:t>voli di lavoro su </a:t>
            </a:r>
            <a:r>
              <a:rPr b="1" lang="it" sz="1300">
                <a:latin typeface="Raleway"/>
                <a:ea typeface="Raleway"/>
                <a:cs typeface="Raleway"/>
                <a:sym typeface="Raleway"/>
              </a:rPr>
              <a:t>idee e proposte</a:t>
            </a:r>
            <a:endParaRPr b="1" sz="1300">
              <a:latin typeface="Raleway"/>
              <a:ea typeface="Raleway"/>
              <a:cs typeface="Raleway"/>
              <a:sym typeface="Raleway"/>
            </a:endParaRPr>
          </a:p>
        </p:txBody>
      </p:sp>
      <p:sp>
        <p:nvSpPr>
          <p:cNvPr id="175" name="Google Shape;175;p27"/>
          <p:cNvSpPr txBox="1"/>
          <p:nvPr/>
        </p:nvSpPr>
        <p:spPr>
          <a:xfrm>
            <a:off x="5391075" y="2687925"/>
            <a:ext cx="1541700" cy="25845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it" sz="1300">
                <a:latin typeface="Raleway Light"/>
                <a:ea typeface="Raleway Light"/>
                <a:cs typeface="Raleway Light"/>
                <a:sym typeface="Raleway Light"/>
              </a:rPr>
              <a:t>Incontro </a:t>
            </a:r>
            <a:r>
              <a:rPr b="1" lang="it" sz="1300">
                <a:solidFill>
                  <a:srgbClr val="E72F6D"/>
                </a:solidFill>
                <a:latin typeface="Raleway"/>
                <a:ea typeface="Raleway"/>
                <a:cs typeface="Raleway"/>
                <a:sym typeface="Raleway"/>
              </a:rPr>
              <a:t>pubblico</a:t>
            </a:r>
            <a:r>
              <a:rPr lang="it" sz="1300">
                <a:latin typeface="Raleway Light"/>
                <a:ea typeface="Raleway Light"/>
                <a:cs typeface="Raleway Light"/>
                <a:sym typeface="Raleway Light"/>
              </a:rPr>
              <a:t> aperto a </a:t>
            </a:r>
            <a:r>
              <a:rPr lang="it" sz="1300">
                <a:latin typeface="Raleway Light"/>
                <a:ea typeface="Raleway Light"/>
                <a:cs typeface="Raleway Light"/>
                <a:sym typeface="Raleway Light"/>
              </a:rPr>
              <a:t>stakeholder e comunità: tavoli di lavoro e</a:t>
            </a:r>
            <a:r>
              <a:rPr lang="it" sz="1300">
                <a:latin typeface="Raleway Light"/>
                <a:ea typeface="Raleway Light"/>
                <a:cs typeface="Raleway Light"/>
                <a:sym typeface="Raleway Light"/>
              </a:rPr>
              <a:t> </a:t>
            </a:r>
            <a:r>
              <a:rPr b="1" lang="it" sz="1300">
                <a:latin typeface="Raleway"/>
                <a:ea typeface="Raleway"/>
                <a:cs typeface="Raleway"/>
                <a:sym typeface="Raleway"/>
              </a:rPr>
              <a:t>sessione di prototipazione</a:t>
            </a:r>
            <a:endParaRPr b="1" sz="1300">
              <a:latin typeface="Raleway"/>
              <a:ea typeface="Raleway"/>
              <a:cs typeface="Raleway"/>
              <a:sym typeface="Raleway"/>
            </a:endParaRPr>
          </a:p>
        </p:txBody>
      </p:sp>
      <p:sp>
        <p:nvSpPr>
          <p:cNvPr id="176" name="Google Shape;176;p27"/>
          <p:cNvSpPr txBox="1"/>
          <p:nvPr/>
        </p:nvSpPr>
        <p:spPr>
          <a:xfrm>
            <a:off x="7000375" y="2687925"/>
            <a:ext cx="1541700" cy="25845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b="1" lang="it" sz="1300">
                <a:latin typeface="Raleway"/>
                <a:ea typeface="Raleway"/>
                <a:cs typeface="Raleway"/>
                <a:sym typeface="Raleway"/>
              </a:rPr>
              <a:t>Incontro pubblico di restituzione</a:t>
            </a:r>
            <a:endParaRPr b="1" sz="1300">
              <a:latin typeface="Raleway"/>
              <a:ea typeface="Raleway"/>
              <a:cs typeface="Raleway"/>
              <a:sym typeface="Raleway"/>
            </a:endParaRPr>
          </a:p>
        </p:txBody>
      </p:sp>
      <p:sp>
        <p:nvSpPr>
          <p:cNvPr id="177" name="Google Shape;177;p27"/>
          <p:cNvSpPr txBox="1"/>
          <p:nvPr/>
        </p:nvSpPr>
        <p:spPr>
          <a:xfrm>
            <a:off x="1104200" y="2122875"/>
            <a:ext cx="1286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it" sz="1200">
                <a:solidFill>
                  <a:schemeClr val="lt1"/>
                </a:solidFill>
                <a:latin typeface="Raleway"/>
                <a:ea typeface="Raleway"/>
                <a:cs typeface="Raleway"/>
                <a:sym typeface="Raleway"/>
              </a:rPr>
              <a:t>7 ott. 2025</a:t>
            </a:r>
            <a:endParaRPr b="1" sz="1200">
              <a:solidFill>
                <a:schemeClr val="lt1"/>
              </a:solidFill>
              <a:latin typeface="Raleway"/>
              <a:ea typeface="Raleway"/>
              <a:cs typeface="Raleway"/>
              <a:sym typeface="Raleway"/>
            </a:endParaRPr>
          </a:p>
        </p:txBody>
      </p:sp>
      <p:sp>
        <p:nvSpPr>
          <p:cNvPr id="178" name="Google Shape;178;p27"/>
          <p:cNvSpPr txBox="1"/>
          <p:nvPr/>
        </p:nvSpPr>
        <p:spPr>
          <a:xfrm>
            <a:off x="2533825" y="2129338"/>
            <a:ext cx="1286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it" sz="1200">
                <a:solidFill>
                  <a:schemeClr val="lt1"/>
                </a:solidFill>
                <a:latin typeface="Raleway"/>
                <a:ea typeface="Raleway"/>
                <a:cs typeface="Raleway"/>
                <a:sym typeface="Raleway"/>
              </a:rPr>
              <a:t>4 nov. </a:t>
            </a:r>
            <a:r>
              <a:rPr b="1" lang="it" sz="1200">
                <a:solidFill>
                  <a:schemeClr val="lt1"/>
                </a:solidFill>
                <a:latin typeface="Raleway"/>
                <a:ea typeface="Raleway"/>
                <a:cs typeface="Raleway"/>
                <a:sym typeface="Raleway"/>
              </a:rPr>
              <a:t>2025</a:t>
            </a:r>
            <a:endParaRPr b="1" sz="1200">
              <a:solidFill>
                <a:schemeClr val="lt1"/>
              </a:solidFill>
              <a:latin typeface="Raleway"/>
              <a:ea typeface="Raleway"/>
              <a:cs typeface="Raleway"/>
              <a:sym typeface="Raleway"/>
            </a:endParaRPr>
          </a:p>
        </p:txBody>
      </p:sp>
      <p:sp>
        <p:nvSpPr>
          <p:cNvPr id="179" name="Google Shape;179;p27"/>
          <p:cNvSpPr txBox="1"/>
          <p:nvPr/>
        </p:nvSpPr>
        <p:spPr>
          <a:xfrm>
            <a:off x="4104975" y="2129338"/>
            <a:ext cx="1286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it" sz="1200">
                <a:solidFill>
                  <a:schemeClr val="lt1"/>
                </a:solidFill>
                <a:latin typeface="Raleway"/>
                <a:ea typeface="Raleway"/>
                <a:cs typeface="Raleway"/>
                <a:sym typeface="Raleway"/>
              </a:rPr>
              <a:t>18 </a:t>
            </a:r>
            <a:r>
              <a:rPr b="1" lang="it" sz="1200">
                <a:solidFill>
                  <a:schemeClr val="lt1"/>
                </a:solidFill>
                <a:latin typeface="Raleway"/>
                <a:ea typeface="Raleway"/>
                <a:cs typeface="Raleway"/>
                <a:sym typeface="Raleway"/>
              </a:rPr>
              <a:t>nov. 2025</a:t>
            </a:r>
            <a:endParaRPr b="1" sz="1200">
              <a:solidFill>
                <a:schemeClr val="lt1"/>
              </a:solidFill>
              <a:latin typeface="Raleway"/>
              <a:ea typeface="Raleway"/>
              <a:cs typeface="Raleway"/>
              <a:sym typeface="Raleway"/>
            </a:endParaRPr>
          </a:p>
        </p:txBody>
      </p:sp>
      <p:sp>
        <p:nvSpPr>
          <p:cNvPr id="180" name="Google Shape;180;p27"/>
          <p:cNvSpPr txBox="1"/>
          <p:nvPr/>
        </p:nvSpPr>
        <p:spPr>
          <a:xfrm>
            <a:off x="5563975" y="2122850"/>
            <a:ext cx="1286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it" sz="1200">
                <a:solidFill>
                  <a:schemeClr val="lt1"/>
                </a:solidFill>
                <a:latin typeface="Raleway"/>
                <a:ea typeface="Raleway"/>
                <a:cs typeface="Raleway"/>
                <a:sym typeface="Raleway"/>
              </a:rPr>
              <a:t>9 dic.</a:t>
            </a:r>
            <a:r>
              <a:rPr b="1" lang="it" sz="1200">
                <a:solidFill>
                  <a:schemeClr val="lt1"/>
                </a:solidFill>
                <a:latin typeface="Raleway"/>
                <a:ea typeface="Raleway"/>
                <a:cs typeface="Raleway"/>
                <a:sym typeface="Raleway"/>
              </a:rPr>
              <a:t> 2025</a:t>
            </a:r>
            <a:endParaRPr b="1" sz="1200">
              <a:solidFill>
                <a:schemeClr val="lt1"/>
              </a:solidFill>
              <a:latin typeface="Raleway"/>
              <a:ea typeface="Raleway"/>
              <a:cs typeface="Raleway"/>
              <a:sym typeface="Raleway"/>
            </a:endParaRPr>
          </a:p>
        </p:txBody>
      </p:sp>
      <p:sp>
        <p:nvSpPr>
          <p:cNvPr id="181" name="Google Shape;181;p27"/>
          <p:cNvSpPr txBox="1"/>
          <p:nvPr/>
        </p:nvSpPr>
        <p:spPr>
          <a:xfrm>
            <a:off x="7105750" y="2123413"/>
            <a:ext cx="1286100" cy="369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it" sz="1200">
                <a:solidFill>
                  <a:schemeClr val="lt1"/>
                </a:solidFill>
                <a:latin typeface="Raleway"/>
                <a:ea typeface="Raleway"/>
                <a:cs typeface="Raleway"/>
                <a:sym typeface="Raleway"/>
              </a:rPr>
              <a:t>gennaio 2026</a:t>
            </a:r>
            <a:endParaRPr b="1" sz="1200">
              <a:solidFill>
                <a:schemeClr val="lt1"/>
              </a:solidFill>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8"/>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Partecipanti e metodologie</a:t>
            </a:r>
            <a:endParaRPr/>
          </a:p>
        </p:txBody>
      </p:sp>
      <p:sp>
        <p:nvSpPr>
          <p:cNvPr id="187" name="Google Shape;187;p28"/>
          <p:cNvSpPr txBox="1"/>
          <p:nvPr>
            <p:ph idx="1" type="subTitle"/>
          </p:nvPr>
        </p:nvSpPr>
        <p:spPr>
          <a:xfrm>
            <a:off x="719900" y="1298700"/>
            <a:ext cx="7704300" cy="3484800"/>
          </a:xfrm>
          <a:prstGeom prst="rect">
            <a:avLst/>
          </a:prstGeom>
        </p:spPr>
        <p:txBody>
          <a:bodyPr anchorCtr="0" anchor="ctr" bIns="91425" lIns="0" spcFirstLastPara="1" rIns="0" wrap="square" tIns="91425">
            <a:noAutofit/>
          </a:bodyPr>
          <a:lstStyle/>
          <a:p>
            <a:pPr indent="-323850" lvl="0" marL="457200" rtl="0" algn="l">
              <a:spcBef>
                <a:spcPts val="0"/>
              </a:spcBef>
              <a:spcAft>
                <a:spcPts val="0"/>
              </a:spcAft>
              <a:buSzPts val="1500"/>
              <a:buFont typeface="Raleway Light"/>
              <a:buChar char="●"/>
            </a:pPr>
            <a:r>
              <a:rPr lang="it" sz="1500">
                <a:latin typeface="Raleway Light"/>
                <a:ea typeface="Raleway Light"/>
                <a:cs typeface="Raleway Light"/>
                <a:sym typeface="Raleway Light"/>
              </a:rPr>
              <a:t>Il percorso di partecipazione sarà </a:t>
            </a:r>
            <a:r>
              <a:rPr b="1" lang="it" sz="1500">
                <a:latin typeface="Raleway"/>
                <a:ea typeface="Raleway"/>
                <a:cs typeface="Raleway"/>
                <a:sym typeface="Raleway"/>
              </a:rPr>
              <a:t>aperto</a:t>
            </a:r>
            <a:r>
              <a:rPr lang="it" sz="1500">
                <a:latin typeface="Raleway Light"/>
                <a:ea typeface="Raleway Light"/>
                <a:cs typeface="Raleway Light"/>
                <a:sym typeface="Raleway Light"/>
              </a:rPr>
              <a:t> a stakeholder (su invito e su iscrizione) e comunità locale (su iscrizione)</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b="1" lang="it" sz="1500">
                <a:latin typeface="Raleway"/>
                <a:ea typeface="Raleway"/>
                <a:cs typeface="Raleway"/>
                <a:sym typeface="Raleway"/>
              </a:rPr>
              <a:t>Raccoglieremo le iscrizioni </a:t>
            </a:r>
            <a:r>
              <a:rPr lang="it" sz="1500">
                <a:latin typeface="Raleway Light"/>
                <a:ea typeface="Raleway Light"/>
                <a:cs typeface="Raleway Light"/>
                <a:sym typeface="Raleway Light"/>
              </a:rPr>
              <a:t>attraverso un form</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lang="it" sz="1500">
                <a:latin typeface="Raleway Light"/>
                <a:ea typeface="Raleway Light"/>
                <a:cs typeface="Raleway Light"/>
                <a:sym typeface="Raleway Light"/>
              </a:rPr>
              <a:t>Gli incontri saranno facilitati e moderati dal team di BAM!</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lang="it" sz="1500">
                <a:latin typeface="Raleway Light"/>
                <a:ea typeface="Raleway Light"/>
                <a:cs typeface="Raleway Light"/>
                <a:sym typeface="Raleway Light"/>
              </a:rPr>
              <a:t>Useremo </a:t>
            </a:r>
            <a:r>
              <a:rPr b="1" lang="it" sz="1500">
                <a:latin typeface="Raleway"/>
                <a:ea typeface="Raleway"/>
                <a:cs typeface="Raleway"/>
                <a:sym typeface="Raleway"/>
              </a:rPr>
              <a:t>strumenti di facilitazione</a:t>
            </a:r>
            <a:r>
              <a:rPr lang="it" sz="1500">
                <a:latin typeface="Raleway Light"/>
                <a:ea typeface="Raleway Light"/>
                <a:cs typeface="Raleway Light"/>
                <a:sym typeface="Raleway Light"/>
              </a:rPr>
              <a:t> che permetteranno di lavorare in gruppo in modo ordinato, ma “leggero”</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lang="it" sz="1500">
                <a:latin typeface="Raleway Light"/>
                <a:ea typeface="Raleway Light"/>
                <a:cs typeface="Raleway Light"/>
                <a:sym typeface="Raleway Light"/>
              </a:rPr>
              <a:t>All’inizio degli incontri daremo anche alcune semplici regole per garantire </a:t>
            </a:r>
            <a:r>
              <a:rPr lang="it" sz="1500">
                <a:latin typeface="Raleway Light"/>
                <a:ea typeface="Raleway Light"/>
                <a:cs typeface="Raleway Light"/>
                <a:sym typeface="Raleway Light"/>
              </a:rPr>
              <a:t>l'equilibrio</a:t>
            </a:r>
            <a:r>
              <a:rPr lang="it" sz="1500">
                <a:latin typeface="Raleway Light"/>
                <a:ea typeface="Raleway Light"/>
                <a:cs typeface="Raleway Light"/>
                <a:sym typeface="Raleway Light"/>
              </a:rPr>
              <a:t> degli interventi</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lang="it" sz="1500">
                <a:latin typeface="Raleway Light"/>
                <a:ea typeface="Raleway Light"/>
                <a:cs typeface="Raleway Light"/>
                <a:sym typeface="Raleway Light"/>
              </a:rPr>
              <a:t>Dopo ciascun incontro si invierà un </a:t>
            </a:r>
            <a:r>
              <a:rPr b="1" lang="it" sz="1500">
                <a:latin typeface="Raleway"/>
                <a:ea typeface="Raleway"/>
                <a:cs typeface="Raleway"/>
                <a:sym typeface="Raleway"/>
              </a:rPr>
              <a:t>report</a:t>
            </a:r>
            <a:r>
              <a:rPr lang="it" sz="1500">
                <a:latin typeface="Raleway Light"/>
                <a:ea typeface="Raleway Light"/>
                <a:cs typeface="Raleway Light"/>
                <a:sym typeface="Raleway Light"/>
              </a:rPr>
              <a:t> di restituzione ai partecipanti</a:t>
            </a:r>
            <a:endParaRPr sz="1500">
              <a:latin typeface="Raleway Light"/>
              <a:ea typeface="Raleway Light"/>
              <a:cs typeface="Raleway Light"/>
              <a:sym typeface="Raleway Light"/>
            </a:endParaRPr>
          </a:p>
          <a:p>
            <a:pPr indent="-323850" lvl="0" marL="457200" rtl="0" algn="l">
              <a:spcBef>
                <a:spcPts val="1000"/>
              </a:spcBef>
              <a:spcAft>
                <a:spcPts val="0"/>
              </a:spcAft>
              <a:buSzPts val="1500"/>
              <a:buFont typeface="Raleway Light"/>
              <a:buChar char="●"/>
            </a:pPr>
            <a:r>
              <a:rPr lang="it" sz="1500">
                <a:latin typeface="Raleway Light"/>
                <a:ea typeface="Raleway Light"/>
                <a:cs typeface="Raleway Light"/>
                <a:sym typeface="Raleway Light"/>
              </a:rPr>
              <a:t>Al termine del percorso redigeremo insieme il </a:t>
            </a:r>
            <a:r>
              <a:rPr b="1" lang="it" sz="1500">
                <a:latin typeface="Raleway"/>
                <a:ea typeface="Raleway"/>
                <a:cs typeface="Raleway"/>
                <a:sym typeface="Raleway"/>
              </a:rPr>
              <a:t>Documento Finale</a:t>
            </a:r>
            <a:endParaRPr b="1" sz="1500">
              <a:latin typeface="Raleway"/>
              <a:ea typeface="Raleway"/>
              <a:cs typeface="Raleway"/>
              <a:sym typeface="Ralewa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9"/>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Stakeholder:</a:t>
            </a:r>
            <a:endParaRPr/>
          </a:p>
          <a:p>
            <a:pPr indent="0" lvl="0" marL="0" rtl="0" algn="l">
              <a:spcBef>
                <a:spcPts val="0"/>
              </a:spcBef>
              <a:spcAft>
                <a:spcPts val="0"/>
              </a:spcAft>
              <a:buNone/>
            </a:pPr>
            <a:r>
              <a:rPr lang="it"/>
              <a:t>inviti &amp; diffusione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Stakeholder mappati</a:t>
            </a:r>
            <a:endParaRPr/>
          </a:p>
        </p:txBody>
      </p:sp>
      <p:graphicFrame>
        <p:nvGraphicFramePr>
          <p:cNvPr id="198" name="Google Shape;198;p30"/>
          <p:cNvGraphicFramePr/>
          <p:nvPr/>
        </p:nvGraphicFramePr>
        <p:xfrm>
          <a:off x="719900" y="1517975"/>
          <a:ext cx="3000000" cy="3000000"/>
        </p:xfrm>
        <a:graphic>
          <a:graphicData uri="http://schemas.openxmlformats.org/drawingml/2006/table">
            <a:tbl>
              <a:tblPr>
                <a:noFill/>
                <a:tableStyleId>{33B47DCB-6ADC-4548-8A7D-D176F7E63309}</a:tableStyleId>
              </a:tblPr>
              <a:tblGrid>
                <a:gridCol w="4505000"/>
                <a:gridCol w="3199200"/>
              </a:tblGrid>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GAS - Gruppo Acquisto Solidale Santarcangelo</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Roberto Zanni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Città Viva</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Alex Bertozzi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Coldiretti</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Giorgio Ricci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318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Cia - Confederazione Italiana Agricoltori</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6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Consorzio piadina romagnola</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Alfio Biagini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Scuole medie Franchini</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Giovanna Frisoni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Direzione didattica 1</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Maria Luisa Romano</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Direzione didattica 2</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Silvana Rinaldi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318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Cooperativa Aldeia</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6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Pro Loco San Vito</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Giuseppe Mazzotti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765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CNA</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Silvia Serra</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1"/>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Stakeholder mappati</a:t>
            </a:r>
            <a:endParaRPr/>
          </a:p>
        </p:txBody>
      </p:sp>
      <p:graphicFrame>
        <p:nvGraphicFramePr>
          <p:cNvPr id="204" name="Google Shape;204;p31"/>
          <p:cNvGraphicFramePr/>
          <p:nvPr/>
        </p:nvGraphicFramePr>
        <p:xfrm>
          <a:off x="719900" y="1586375"/>
          <a:ext cx="3000000" cy="3000000"/>
        </p:xfrm>
        <a:graphic>
          <a:graphicData uri="http://schemas.openxmlformats.org/drawingml/2006/table">
            <a:tbl>
              <a:tblPr>
                <a:noFill/>
                <a:tableStyleId>{33B47DCB-6ADC-4548-8A7D-D176F7E63309}</a:tableStyleId>
              </a:tblPr>
              <a:tblGrid>
                <a:gridCol w="4647200"/>
                <a:gridCol w="3300200"/>
              </a:tblGrid>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Confesercenti</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Massimo Berlini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54800">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Confcommercio</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6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La valigia dell'attore</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Samuele Sbrighi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Ag23</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Cristina Bernardini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Valmarecchia solidale</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Cristina Fabbri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Blu Nautilus</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Remo Vigorelli</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295675">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Centro Sociale Franchini</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it" sz="1200">
                          <a:latin typeface="Raleway"/>
                          <a:ea typeface="Raleway"/>
                          <a:cs typeface="Raleway"/>
                          <a:sym typeface="Raleway"/>
                        </a:rPr>
                        <a:t>Pecci Giorgio</a:t>
                      </a:r>
                      <a:endParaRPr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54800">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Associazione Ora d'Aria / Centro Giovani Intercomunale</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6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r h="354800">
                <a:tc>
                  <a:txBody>
                    <a:bodyPr/>
                    <a:lstStyle/>
                    <a:p>
                      <a:pPr indent="0" lvl="0" marL="0" rtl="0" algn="l">
                        <a:lnSpc>
                          <a:spcPct val="115000"/>
                        </a:lnSpc>
                        <a:spcBef>
                          <a:spcPts val="0"/>
                        </a:spcBef>
                        <a:spcAft>
                          <a:spcPts val="0"/>
                        </a:spcAft>
                        <a:buNone/>
                      </a:pPr>
                      <a:r>
                        <a:rPr b="1" lang="it" sz="1200">
                          <a:latin typeface="Raleway"/>
                          <a:ea typeface="Raleway"/>
                          <a:cs typeface="Raleway"/>
                          <a:sym typeface="Raleway"/>
                        </a:rPr>
                        <a:t>LABO380</a:t>
                      </a:r>
                      <a:endParaRPr b="1" sz="12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c>
                  <a:txBody>
                    <a:bodyPr/>
                    <a:lstStyle/>
                    <a:p>
                      <a:pPr indent="0" lvl="0" marL="0" rtl="0" algn="l">
                        <a:spcBef>
                          <a:spcPts val="0"/>
                        </a:spcBef>
                        <a:spcAft>
                          <a:spcPts val="0"/>
                        </a:spcAft>
                        <a:buNone/>
                      </a:pPr>
                      <a:r>
                        <a:t/>
                      </a:r>
                      <a:endParaRPr sz="1600">
                        <a:latin typeface="Raleway"/>
                        <a:ea typeface="Raleway"/>
                        <a:cs typeface="Raleway"/>
                        <a:sym typeface="Raleway"/>
                      </a:endParaRPr>
                    </a:p>
                  </a:txBody>
                  <a:tcPr marT="19050" marB="19050" marR="28575" marL="28575" anchor="b">
                    <a:lnL cap="flat" cmpd="sng" w="7625">
                      <a:solidFill>
                        <a:srgbClr val="CCCCCC"/>
                      </a:solidFill>
                      <a:prstDash val="solid"/>
                      <a:round/>
                      <a:headEnd len="sm" w="sm" type="none"/>
                      <a:tailEnd len="sm" w="sm" type="none"/>
                    </a:lnL>
                    <a:lnR cap="flat" cmpd="sng" w="7625">
                      <a:solidFill>
                        <a:srgbClr val="CCCCCC"/>
                      </a:solidFill>
                      <a:prstDash val="solid"/>
                      <a:round/>
                      <a:headEnd len="sm" w="sm" type="none"/>
                      <a:tailEnd len="sm" w="sm" type="none"/>
                    </a:lnR>
                    <a:lnT cap="flat" cmpd="sng" w="7625">
                      <a:solidFill>
                        <a:srgbClr val="CCCCCC"/>
                      </a:solidFill>
                      <a:prstDash val="solid"/>
                      <a:round/>
                      <a:headEnd len="sm" w="sm" type="none"/>
                      <a:tailEnd len="sm" w="sm" type="none"/>
                    </a:lnT>
                    <a:lnB cap="flat" cmpd="sng" w="7625">
                      <a:solidFill>
                        <a:srgbClr val="CCCCCC"/>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720000" y="970000"/>
            <a:ext cx="7380000" cy="3288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Ordine del giorno</a:t>
            </a:r>
            <a:endParaRPr/>
          </a:p>
        </p:txBody>
      </p:sp>
      <p:sp>
        <p:nvSpPr>
          <p:cNvPr id="73" name="Google Shape;73;p14"/>
          <p:cNvSpPr txBox="1"/>
          <p:nvPr>
            <p:ph idx="1" type="body"/>
          </p:nvPr>
        </p:nvSpPr>
        <p:spPr>
          <a:xfrm>
            <a:off x="720000" y="1859800"/>
            <a:ext cx="6810900" cy="2300100"/>
          </a:xfrm>
          <a:prstGeom prst="rect">
            <a:avLst/>
          </a:prstGeom>
        </p:spPr>
        <p:txBody>
          <a:bodyPr anchorCtr="0" anchor="t" bIns="91425" lIns="0" spcFirstLastPara="1" rIns="91425" wrap="square" tIns="91425">
            <a:noAutofit/>
          </a:bodyPr>
          <a:lstStyle/>
          <a:p>
            <a:pPr indent="-330200" lvl="0" marL="457200" rtl="0" algn="l">
              <a:spcBef>
                <a:spcPts val="0"/>
              </a:spcBef>
              <a:spcAft>
                <a:spcPts val="0"/>
              </a:spcAft>
              <a:buSzPts val="1600"/>
              <a:buFont typeface="Raleway"/>
              <a:buAutoNum type="arabicPeriod"/>
            </a:pPr>
            <a:r>
              <a:rPr lang="it" sz="1600">
                <a:latin typeface="Raleway"/>
                <a:ea typeface="Raleway"/>
                <a:cs typeface="Raleway"/>
                <a:sym typeface="Raleway"/>
              </a:rPr>
              <a:t>Perché siamo qui? Partecipazione e Tavolo di Negoziazione</a:t>
            </a:r>
            <a:endParaRPr sz="1600">
              <a:latin typeface="Raleway"/>
              <a:ea typeface="Raleway"/>
              <a:cs typeface="Raleway"/>
              <a:sym typeface="Raleway"/>
            </a:endParaRPr>
          </a:p>
          <a:p>
            <a:pPr indent="0" lvl="0" marL="0" rtl="0" algn="l">
              <a:spcBef>
                <a:spcPts val="0"/>
              </a:spcBef>
              <a:spcAft>
                <a:spcPts val="0"/>
              </a:spcAft>
              <a:buNone/>
            </a:pPr>
            <a:r>
              <a:t/>
            </a:r>
            <a:endParaRPr sz="1600">
              <a:latin typeface="Raleway"/>
              <a:ea typeface="Raleway"/>
              <a:cs typeface="Raleway"/>
              <a:sym typeface="Raleway"/>
            </a:endParaRPr>
          </a:p>
          <a:p>
            <a:pPr indent="-330200" lvl="0" marL="457200" rtl="0" algn="l">
              <a:spcBef>
                <a:spcPts val="0"/>
              </a:spcBef>
              <a:spcAft>
                <a:spcPts val="0"/>
              </a:spcAft>
              <a:buSzPts val="1600"/>
              <a:buFont typeface="Raleway"/>
              <a:buAutoNum type="arabicPeriod"/>
            </a:pPr>
            <a:r>
              <a:rPr lang="it" sz="1600">
                <a:latin typeface="Raleway"/>
                <a:ea typeface="Raleway"/>
                <a:cs typeface="Raleway"/>
                <a:sym typeface="Raleway"/>
              </a:rPr>
              <a:t>Presentazione del p</a:t>
            </a:r>
            <a:r>
              <a:rPr lang="it" sz="1600">
                <a:latin typeface="Raleway"/>
                <a:ea typeface="Raleway"/>
                <a:cs typeface="Raleway"/>
                <a:sym typeface="Raleway"/>
              </a:rPr>
              <a:t>rogetto e contesto</a:t>
            </a:r>
            <a:endParaRPr sz="1600">
              <a:latin typeface="Raleway"/>
              <a:ea typeface="Raleway"/>
              <a:cs typeface="Raleway"/>
              <a:sym typeface="Raleway"/>
            </a:endParaRPr>
          </a:p>
          <a:p>
            <a:pPr indent="0" lvl="0" marL="457200" rtl="0" algn="l">
              <a:spcBef>
                <a:spcPts val="0"/>
              </a:spcBef>
              <a:spcAft>
                <a:spcPts val="0"/>
              </a:spcAft>
              <a:buNone/>
            </a:pPr>
            <a:r>
              <a:t/>
            </a:r>
            <a:endParaRPr sz="1600">
              <a:latin typeface="Raleway"/>
              <a:ea typeface="Raleway"/>
              <a:cs typeface="Raleway"/>
              <a:sym typeface="Raleway"/>
            </a:endParaRPr>
          </a:p>
          <a:p>
            <a:pPr indent="-330200" lvl="0" marL="457200" rtl="0" algn="l">
              <a:spcBef>
                <a:spcPts val="0"/>
              </a:spcBef>
              <a:spcAft>
                <a:spcPts val="0"/>
              </a:spcAft>
              <a:buSzPts val="1600"/>
              <a:buFont typeface="Raleway"/>
              <a:buAutoNum type="arabicPeriod"/>
            </a:pPr>
            <a:r>
              <a:rPr lang="it" sz="1600">
                <a:latin typeface="Raleway"/>
                <a:ea typeface="Raleway"/>
                <a:cs typeface="Raleway"/>
                <a:sym typeface="Raleway"/>
              </a:rPr>
              <a:t>Struttura e obiettivi del percorso di partecipazione</a:t>
            </a:r>
            <a:endParaRPr sz="1600">
              <a:latin typeface="Raleway"/>
              <a:ea typeface="Raleway"/>
              <a:cs typeface="Raleway"/>
              <a:sym typeface="Raleway"/>
            </a:endParaRPr>
          </a:p>
          <a:p>
            <a:pPr indent="0" lvl="0" marL="457200" rtl="0" algn="l">
              <a:spcBef>
                <a:spcPts val="0"/>
              </a:spcBef>
              <a:spcAft>
                <a:spcPts val="0"/>
              </a:spcAft>
              <a:buNone/>
            </a:pPr>
            <a:r>
              <a:t/>
            </a:r>
            <a:endParaRPr sz="1600">
              <a:latin typeface="Raleway"/>
              <a:ea typeface="Raleway"/>
              <a:cs typeface="Raleway"/>
              <a:sym typeface="Raleway"/>
            </a:endParaRPr>
          </a:p>
          <a:p>
            <a:pPr indent="-330200" lvl="0" marL="457200" rtl="0" algn="l">
              <a:spcBef>
                <a:spcPts val="0"/>
              </a:spcBef>
              <a:spcAft>
                <a:spcPts val="0"/>
              </a:spcAft>
              <a:buSzPts val="1600"/>
              <a:buFont typeface="Raleway"/>
              <a:buAutoNum type="arabicPeriod"/>
            </a:pPr>
            <a:r>
              <a:rPr lang="it" sz="1600">
                <a:latin typeface="Raleway"/>
                <a:ea typeface="Raleway"/>
                <a:cs typeface="Raleway"/>
                <a:sym typeface="Raleway"/>
              </a:rPr>
              <a:t>Spazio ai commenti e alle domande</a:t>
            </a:r>
            <a:endParaRPr sz="1600">
              <a:latin typeface="Raleway"/>
              <a:ea typeface="Raleway"/>
              <a:cs typeface="Raleway"/>
              <a:sym typeface="Raleway"/>
            </a:endParaRPr>
          </a:p>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2"/>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Commenti,</a:t>
            </a:r>
            <a:endParaRPr/>
          </a:p>
          <a:p>
            <a:pPr indent="0" lvl="0" marL="0" rtl="0" algn="l">
              <a:spcBef>
                <a:spcPts val="0"/>
              </a:spcBef>
              <a:spcAft>
                <a:spcPts val="0"/>
              </a:spcAft>
              <a:buNone/>
            </a:pPr>
            <a:r>
              <a:rPr lang="it"/>
              <a:t>domande?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3"/>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Grazie!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4"/>
          <p:cNvSpPr txBox="1"/>
          <p:nvPr/>
        </p:nvSpPr>
        <p:spPr>
          <a:xfrm>
            <a:off x="720000" y="1718800"/>
            <a:ext cx="3510000" cy="1335300"/>
          </a:xfrm>
          <a:prstGeom prst="rect">
            <a:avLst/>
          </a:prstGeom>
          <a:noFill/>
          <a:ln>
            <a:noFill/>
          </a:ln>
        </p:spPr>
        <p:txBody>
          <a:bodyPr anchorCtr="0" anchor="t" bIns="72850" lIns="72850" spcFirstLastPara="1" rIns="72850" wrap="square" tIns="72850">
            <a:noAutofit/>
          </a:bodyPr>
          <a:lstStyle/>
          <a:p>
            <a:pPr indent="-355600" lvl="0" marL="360001" rtl="0" algn="l">
              <a:lnSpc>
                <a:spcPct val="100000"/>
              </a:lnSpc>
              <a:spcBef>
                <a:spcPts val="0"/>
              </a:spcBef>
              <a:spcAft>
                <a:spcPts val="0"/>
              </a:spcAft>
              <a:buClr>
                <a:srgbClr val="E72F6D"/>
              </a:buClr>
              <a:buSzPts val="2000"/>
              <a:buChar char="●"/>
            </a:pPr>
            <a:r>
              <a:rPr lang="it" sz="1200">
                <a:latin typeface="Gabarito"/>
                <a:ea typeface="Gabarito"/>
                <a:cs typeface="Gabarito"/>
                <a:sym typeface="Gabarito"/>
              </a:rPr>
              <a:t>Rosanna Spanò</a:t>
            </a:r>
            <a:br>
              <a:rPr lang="it" sz="1200">
                <a:latin typeface="Gabarito"/>
                <a:ea typeface="Gabarito"/>
                <a:cs typeface="Gabarito"/>
                <a:sym typeface="Gabarito"/>
              </a:rPr>
            </a:br>
            <a:r>
              <a:rPr lang="it" sz="1200">
                <a:latin typeface="Gabarito"/>
                <a:ea typeface="Gabarito"/>
                <a:cs typeface="Gabarito"/>
                <a:sym typeface="Gabarito"/>
              </a:rPr>
              <a:t>Area Partecipazione e co-progettazione</a:t>
            </a:r>
            <a:br>
              <a:rPr lang="it" sz="1200">
                <a:latin typeface="Gabarito"/>
                <a:ea typeface="Gabarito"/>
                <a:cs typeface="Gabarito"/>
                <a:sym typeface="Gabarito"/>
              </a:rPr>
            </a:br>
            <a:r>
              <a:rPr lang="it" sz="900">
                <a:solidFill>
                  <a:srgbClr val="7F7F7F"/>
                </a:solidFill>
                <a:latin typeface="Raleway"/>
                <a:ea typeface="Raleway"/>
                <a:cs typeface="Raleway"/>
                <a:sym typeface="Raleway"/>
              </a:rPr>
              <a:t>rosanna</a:t>
            </a:r>
            <a:r>
              <a:rPr lang="it" sz="900">
                <a:solidFill>
                  <a:srgbClr val="7F7F7F"/>
                </a:solidFill>
                <a:latin typeface="Raleway"/>
                <a:ea typeface="Raleway"/>
                <a:cs typeface="Raleway"/>
                <a:sym typeface="Raleway"/>
              </a:rPr>
              <a:t>@bamstrategieculturali.com</a:t>
            </a:r>
            <a:r>
              <a:rPr lang="it" sz="1000">
                <a:solidFill>
                  <a:schemeClr val="dk1"/>
                </a:solidFill>
                <a:latin typeface="Raleway"/>
                <a:ea typeface="Raleway"/>
                <a:cs typeface="Raleway"/>
                <a:sym typeface="Raleway"/>
              </a:rPr>
              <a:t>  </a:t>
            </a:r>
            <a:endParaRPr sz="1200">
              <a:latin typeface="Gabarito"/>
              <a:ea typeface="Gabarito"/>
              <a:cs typeface="Gabarito"/>
              <a:sym typeface="Gabarito"/>
            </a:endParaRPr>
          </a:p>
          <a:p>
            <a:pPr indent="0" lvl="0" marL="457200" rtl="0" algn="l">
              <a:lnSpc>
                <a:spcPct val="100000"/>
              </a:lnSpc>
              <a:spcBef>
                <a:spcPts val="0"/>
              </a:spcBef>
              <a:spcAft>
                <a:spcPts val="0"/>
              </a:spcAft>
              <a:buNone/>
            </a:pPr>
            <a:r>
              <a:t/>
            </a:r>
            <a:endParaRPr sz="1200">
              <a:latin typeface="Gabarito"/>
              <a:ea typeface="Gabarito"/>
              <a:cs typeface="Gabarito"/>
              <a:sym typeface="Gabarito"/>
            </a:endParaRPr>
          </a:p>
          <a:p>
            <a:pPr indent="-355600" lvl="0" marL="360001" rtl="0" algn="l">
              <a:lnSpc>
                <a:spcPct val="100000"/>
              </a:lnSpc>
              <a:spcBef>
                <a:spcPts val="0"/>
              </a:spcBef>
              <a:spcAft>
                <a:spcPts val="0"/>
              </a:spcAft>
              <a:buClr>
                <a:srgbClr val="E72F6D"/>
              </a:buClr>
              <a:buSzPts val="2000"/>
              <a:buChar char="●"/>
            </a:pPr>
            <a:r>
              <a:rPr lang="it" sz="1200">
                <a:latin typeface="Gabarito"/>
                <a:ea typeface="Gabarito"/>
                <a:cs typeface="Gabarito"/>
                <a:sym typeface="Gabarito"/>
              </a:rPr>
              <a:t>Marta Multinu</a:t>
            </a:r>
            <a:br>
              <a:rPr lang="it" sz="1200">
                <a:latin typeface="Gabarito"/>
                <a:ea typeface="Gabarito"/>
                <a:cs typeface="Gabarito"/>
                <a:sym typeface="Gabarito"/>
              </a:rPr>
            </a:br>
            <a:r>
              <a:rPr lang="it" sz="1200">
                <a:solidFill>
                  <a:schemeClr val="dk1"/>
                </a:solidFill>
                <a:latin typeface="Gabarito"/>
                <a:ea typeface="Gabarito"/>
                <a:cs typeface="Gabarito"/>
                <a:sym typeface="Gabarito"/>
              </a:rPr>
              <a:t>Area Partecipazione e co-progettazione</a:t>
            </a:r>
            <a:endParaRPr sz="900">
              <a:solidFill>
                <a:srgbClr val="7F7F7F"/>
              </a:solidFill>
              <a:latin typeface="Raleway"/>
              <a:ea typeface="Raleway"/>
              <a:cs typeface="Raleway"/>
              <a:sym typeface="Raleway"/>
            </a:endParaRPr>
          </a:p>
          <a:p>
            <a:pPr indent="0" lvl="0" marL="360001" rtl="0" algn="l">
              <a:lnSpc>
                <a:spcPct val="100000"/>
              </a:lnSpc>
              <a:spcBef>
                <a:spcPts val="0"/>
              </a:spcBef>
              <a:spcAft>
                <a:spcPts val="0"/>
              </a:spcAft>
              <a:buNone/>
            </a:pPr>
            <a:r>
              <a:rPr lang="it" sz="900">
                <a:solidFill>
                  <a:srgbClr val="7F7F7F"/>
                </a:solidFill>
                <a:latin typeface="Raleway"/>
                <a:ea typeface="Raleway"/>
                <a:cs typeface="Raleway"/>
                <a:sym typeface="Raleway"/>
              </a:rPr>
              <a:t>marta@bamstrategieculturali.com</a:t>
            </a:r>
            <a:r>
              <a:rPr lang="it" sz="1000">
                <a:solidFill>
                  <a:srgbClr val="000000"/>
                </a:solidFill>
                <a:latin typeface="Raleway"/>
                <a:ea typeface="Raleway"/>
                <a:cs typeface="Raleway"/>
                <a:sym typeface="Raleway"/>
              </a:rPr>
              <a:t>  </a:t>
            </a:r>
            <a:endParaRPr sz="1000">
              <a:solidFill>
                <a:srgbClr val="000000"/>
              </a:solidFill>
              <a:latin typeface="Raleway"/>
              <a:ea typeface="Raleway"/>
              <a:cs typeface="Raleway"/>
              <a:sym typeface="Raleway"/>
            </a:endParaRPr>
          </a:p>
          <a:p>
            <a:pPr indent="-355600" lvl="0" marL="360001" rtl="0" algn="l">
              <a:lnSpc>
                <a:spcPct val="100000"/>
              </a:lnSpc>
              <a:spcBef>
                <a:spcPts val="1000"/>
              </a:spcBef>
              <a:spcAft>
                <a:spcPts val="0"/>
              </a:spcAft>
              <a:buClr>
                <a:srgbClr val="E72F6D"/>
              </a:buClr>
              <a:buSzPts val="2000"/>
              <a:buChar char="●"/>
            </a:pPr>
            <a:r>
              <a:rPr lang="it" sz="1200">
                <a:latin typeface="Gabarito"/>
                <a:ea typeface="Gabarito"/>
                <a:cs typeface="Gabarito"/>
                <a:sym typeface="Gabarito"/>
              </a:rPr>
              <a:t>Emma Pinardi</a:t>
            </a:r>
            <a:r>
              <a:rPr lang="it" sz="1000">
                <a:solidFill>
                  <a:srgbClr val="7F7F7F"/>
                </a:solidFill>
                <a:latin typeface="Helvetica Neue Light"/>
                <a:ea typeface="Helvetica Neue Light"/>
                <a:cs typeface="Helvetica Neue Light"/>
                <a:sym typeface="Helvetica Neue Light"/>
              </a:rPr>
              <a:t>   </a:t>
            </a:r>
            <a:br>
              <a:rPr lang="it" sz="900">
                <a:solidFill>
                  <a:srgbClr val="7F7F7F"/>
                </a:solidFill>
                <a:latin typeface="Raleway"/>
                <a:ea typeface="Raleway"/>
                <a:cs typeface="Raleway"/>
                <a:sym typeface="Raleway"/>
              </a:rPr>
            </a:br>
            <a:r>
              <a:rPr lang="it" sz="900">
                <a:solidFill>
                  <a:srgbClr val="7F7F7F"/>
                </a:solidFill>
                <a:latin typeface="Raleway"/>
                <a:ea typeface="Raleway"/>
                <a:cs typeface="Raleway"/>
                <a:sym typeface="Raleway"/>
              </a:rPr>
              <a:t>intern@bamstrategieculturali.com</a:t>
            </a:r>
            <a:endParaRPr sz="900">
              <a:solidFill>
                <a:srgbClr val="7F7F7F"/>
              </a:solidFill>
              <a:latin typeface="Raleway"/>
              <a:ea typeface="Raleway"/>
              <a:cs typeface="Raleway"/>
              <a:sym typeface="Ralewa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35">
            <a:hlinkClick r:id="rId3"/>
          </p:cNvPr>
          <p:cNvPicPr preferRelativeResize="0"/>
          <p:nvPr/>
        </p:nvPicPr>
        <p:blipFill rotWithShape="1">
          <a:blip r:embed="rId4">
            <a:alphaModFix/>
          </a:blip>
          <a:srcRect b="0" l="0" r="77597" t="0"/>
          <a:stretch/>
        </p:blipFill>
        <p:spPr>
          <a:xfrm>
            <a:off x="3853010" y="4161425"/>
            <a:ext cx="322149" cy="270600"/>
          </a:xfrm>
          <a:prstGeom prst="rect">
            <a:avLst/>
          </a:prstGeom>
          <a:noFill/>
          <a:ln>
            <a:noFill/>
          </a:ln>
        </p:spPr>
      </p:pic>
      <p:pic>
        <p:nvPicPr>
          <p:cNvPr id="225" name="Google Shape;225;p35">
            <a:hlinkClick r:id="rId5"/>
          </p:cNvPr>
          <p:cNvPicPr preferRelativeResize="0"/>
          <p:nvPr/>
        </p:nvPicPr>
        <p:blipFill rotWithShape="1">
          <a:blip r:embed="rId4">
            <a:alphaModFix/>
          </a:blip>
          <a:srcRect b="0" l="22402" r="50272" t="0"/>
          <a:stretch/>
        </p:blipFill>
        <p:spPr>
          <a:xfrm>
            <a:off x="4175144" y="4161425"/>
            <a:ext cx="392950" cy="270600"/>
          </a:xfrm>
          <a:prstGeom prst="rect">
            <a:avLst/>
          </a:prstGeom>
          <a:noFill/>
          <a:ln>
            <a:noFill/>
          </a:ln>
        </p:spPr>
      </p:pic>
      <p:pic>
        <p:nvPicPr>
          <p:cNvPr id="226" name="Google Shape;226;p35">
            <a:hlinkClick r:id="rId6"/>
          </p:cNvPr>
          <p:cNvPicPr preferRelativeResize="0"/>
          <p:nvPr/>
        </p:nvPicPr>
        <p:blipFill rotWithShape="1">
          <a:blip r:embed="rId4">
            <a:alphaModFix/>
          </a:blip>
          <a:srcRect b="0" l="49242" r="23432" t="0"/>
          <a:stretch/>
        </p:blipFill>
        <p:spPr>
          <a:xfrm>
            <a:off x="4561103" y="4161425"/>
            <a:ext cx="392950" cy="270600"/>
          </a:xfrm>
          <a:prstGeom prst="rect">
            <a:avLst/>
          </a:prstGeom>
          <a:noFill/>
          <a:ln>
            <a:noFill/>
          </a:ln>
        </p:spPr>
      </p:pic>
      <p:pic>
        <p:nvPicPr>
          <p:cNvPr id="227" name="Google Shape;227;p35">
            <a:hlinkClick r:id="rId7"/>
          </p:cNvPr>
          <p:cNvPicPr preferRelativeResize="0"/>
          <p:nvPr/>
        </p:nvPicPr>
        <p:blipFill rotWithShape="1">
          <a:blip r:embed="rId4">
            <a:alphaModFix/>
          </a:blip>
          <a:srcRect b="0" l="77597" r="0" t="0"/>
          <a:stretch/>
        </p:blipFill>
        <p:spPr>
          <a:xfrm>
            <a:off x="4968848" y="4161425"/>
            <a:ext cx="322149" cy="270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664809" y="2240417"/>
            <a:ext cx="7814400" cy="539400"/>
          </a:xfrm>
          <a:prstGeom prst="rect">
            <a:avLst/>
          </a:prstGeom>
        </p:spPr>
        <p:txBody>
          <a:bodyPr anchorCtr="0" anchor="ctr" bIns="90650" lIns="90650" spcFirstLastPara="1" rIns="90650" wrap="square" tIns="90650">
            <a:noAutofit/>
          </a:bodyPr>
          <a:lstStyle/>
          <a:p>
            <a:pPr indent="0" lvl="0" marL="0" rtl="0" algn="l">
              <a:spcBef>
                <a:spcPts val="0"/>
              </a:spcBef>
              <a:spcAft>
                <a:spcPts val="0"/>
              </a:spcAft>
              <a:buNone/>
            </a:pPr>
            <a:r>
              <a:rPr lang="it"/>
              <a:t>Partecipazione &amp;</a:t>
            </a:r>
            <a:endParaRPr/>
          </a:p>
          <a:p>
            <a:pPr indent="0" lvl="0" marL="0" rtl="0" algn="l">
              <a:spcBef>
                <a:spcPts val="0"/>
              </a:spcBef>
              <a:spcAft>
                <a:spcPts val="0"/>
              </a:spcAft>
              <a:buNone/>
            </a:pPr>
            <a:r>
              <a:rPr lang="it"/>
              <a:t>Tavolo di Negoziazione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7199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Processo partecipativo</a:t>
            </a:r>
            <a:endParaRPr/>
          </a:p>
        </p:txBody>
      </p:sp>
      <p:sp>
        <p:nvSpPr>
          <p:cNvPr id="84" name="Google Shape;84;p16"/>
          <p:cNvSpPr txBox="1"/>
          <p:nvPr>
            <p:ph idx="1" type="subTitle"/>
          </p:nvPr>
        </p:nvSpPr>
        <p:spPr>
          <a:xfrm>
            <a:off x="719900" y="1298700"/>
            <a:ext cx="7704300" cy="3484800"/>
          </a:xfrm>
          <a:prstGeom prst="rect">
            <a:avLst/>
          </a:prstGeom>
        </p:spPr>
        <p:txBody>
          <a:bodyPr anchorCtr="0" anchor="t" bIns="91425" lIns="0" spcFirstLastPara="1" rIns="0" wrap="square" tIns="91425">
            <a:noAutofit/>
          </a:bodyPr>
          <a:lstStyle/>
          <a:p>
            <a:pPr indent="0" lvl="0" marL="0" rtl="0" algn="l">
              <a:spcBef>
                <a:spcPts val="0"/>
              </a:spcBef>
              <a:spcAft>
                <a:spcPts val="0"/>
              </a:spcAft>
              <a:buNone/>
            </a:pPr>
            <a:r>
              <a:rPr b="1" lang="it">
                <a:solidFill>
                  <a:schemeClr val="dk1"/>
                </a:solidFill>
              </a:rPr>
              <a:t>Cosa è?</a:t>
            </a:r>
            <a:endParaRPr b="1">
              <a:solidFill>
                <a:schemeClr val="dk1"/>
              </a:solidFill>
            </a:endParaRPr>
          </a:p>
          <a:p>
            <a:pPr indent="0" lvl="0" marL="0" rtl="0" algn="l">
              <a:spcBef>
                <a:spcPts val="0"/>
              </a:spcBef>
              <a:spcAft>
                <a:spcPts val="0"/>
              </a:spcAft>
              <a:buNone/>
            </a:pPr>
            <a:r>
              <a:t/>
            </a:r>
            <a:endParaRPr b="1"/>
          </a:p>
          <a:p>
            <a:pPr indent="0" lvl="0" marL="0" rtl="0" algn="l">
              <a:spcBef>
                <a:spcPts val="0"/>
              </a:spcBef>
              <a:spcAft>
                <a:spcPts val="0"/>
              </a:spcAft>
              <a:buNone/>
            </a:pPr>
            <a:r>
              <a:rPr lang="it">
                <a:latin typeface="Raleway Light"/>
                <a:ea typeface="Raleway Light"/>
                <a:cs typeface="Raleway Light"/>
                <a:sym typeface="Raleway Light"/>
              </a:rPr>
              <a:t>Il processo di coinvolgimento del pubblico e/o delle parti interessate (stakeholder) in un progetto,</a:t>
            </a:r>
            <a:endParaRPr>
              <a:latin typeface="Raleway Light"/>
              <a:ea typeface="Raleway Light"/>
              <a:cs typeface="Raleway Light"/>
              <a:sym typeface="Raleway Light"/>
            </a:endParaRPr>
          </a:p>
          <a:p>
            <a:pPr indent="0" lvl="0" marL="0" rtl="0" algn="l">
              <a:spcBef>
                <a:spcPts val="0"/>
              </a:spcBef>
              <a:spcAft>
                <a:spcPts val="0"/>
              </a:spcAft>
              <a:buNone/>
            </a:pPr>
            <a:r>
              <a:rPr lang="it">
                <a:latin typeface="Raleway Light"/>
                <a:ea typeface="Raleway Light"/>
                <a:cs typeface="Raleway Light"/>
                <a:sym typeface="Raleway Light"/>
              </a:rPr>
              <a:t>per garantire che i risultati del progetto soddisfino le esigenze del gruppo di utenti target.</a:t>
            </a:r>
            <a:endParaRPr>
              <a:latin typeface="Raleway Light"/>
              <a:ea typeface="Raleway Light"/>
              <a:cs typeface="Raleway Light"/>
              <a:sym typeface="Raleway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Process</a:t>
            </a:r>
            <a:r>
              <a:rPr lang="it"/>
              <a:t>o</a:t>
            </a:r>
            <a:r>
              <a:rPr lang="it"/>
              <a:t> partecipativo</a:t>
            </a:r>
            <a:endParaRPr/>
          </a:p>
        </p:txBody>
      </p:sp>
      <p:sp>
        <p:nvSpPr>
          <p:cNvPr id="90" name="Google Shape;90;p17"/>
          <p:cNvSpPr txBox="1"/>
          <p:nvPr>
            <p:ph idx="1" type="subTitle"/>
          </p:nvPr>
        </p:nvSpPr>
        <p:spPr>
          <a:xfrm>
            <a:off x="719900" y="1298700"/>
            <a:ext cx="7704300" cy="3484800"/>
          </a:xfrm>
          <a:prstGeom prst="rect">
            <a:avLst/>
          </a:prstGeom>
        </p:spPr>
        <p:txBody>
          <a:bodyPr anchorCtr="0" anchor="ctr" bIns="91425" lIns="0" spcFirstLastPara="1" rIns="0" wrap="square" tIns="91425">
            <a:noAutofit/>
          </a:bodyPr>
          <a:lstStyle/>
          <a:p>
            <a:pPr indent="-330200" lvl="0" marL="457200" rtl="0" algn="l">
              <a:spcBef>
                <a:spcPts val="0"/>
              </a:spcBef>
              <a:spcAft>
                <a:spcPts val="0"/>
              </a:spcAft>
              <a:buSzPts val="1600"/>
              <a:buFont typeface="Raleway Light"/>
              <a:buChar char="●"/>
            </a:pPr>
            <a:r>
              <a:rPr lang="it" sz="1600">
                <a:latin typeface="Raleway Light"/>
                <a:ea typeface="Raleway Light"/>
                <a:cs typeface="Raleway Light"/>
                <a:sym typeface="Raleway Light"/>
              </a:rPr>
              <a:t>Il processo partecipativo si svolge solitamente nell'</a:t>
            </a:r>
            <a:r>
              <a:rPr b="1" lang="it" sz="1600">
                <a:solidFill>
                  <a:srgbClr val="E72F6D"/>
                </a:solidFill>
                <a:latin typeface="Raleway"/>
                <a:ea typeface="Raleway"/>
                <a:cs typeface="Raleway"/>
                <a:sym typeface="Raleway"/>
              </a:rPr>
              <a:t>ambito</a:t>
            </a:r>
            <a:r>
              <a:rPr lang="it" sz="1600">
                <a:latin typeface="Raleway Light"/>
                <a:ea typeface="Raleway Light"/>
                <a:cs typeface="Raleway Light"/>
                <a:sym typeface="Raleway Light"/>
              </a:rPr>
              <a:t> di un particolare progetto, ad esempio la rivitalizzazione di uno spazio pubblico, la creazione di un documento strategico, ecc.</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lang="it" sz="1600">
                <a:latin typeface="Raleway Light"/>
                <a:ea typeface="Raleway Light"/>
                <a:cs typeface="Raleway Light"/>
                <a:sym typeface="Raleway Light"/>
              </a:rPr>
              <a:t>La </a:t>
            </a:r>
            <a:r>
              <a:rPr b="1" lang="it" sz="1600">
                <a:solidFill>
                  <a:srgbClr val="E62F6D"/>
                </a:solidFill>
                <a:latin typeface="Raleway"/>
                <a:ea typeface="Raleway"/>
                <a:cs typeface="Raleway"/>
                <a:sym typeface="Raleway"/>
              </a:rPr>
              <a:t>tempistica</a:t>
            </a:r>
            <a:r>
              <a:rPr lang="it" sz="1600">
                <a:latin typeface="Raleway Light"/>
                <a:ea typeface="Raleway Light"/>
                <a:cs typeface="Raleway Light"/>
                <a:sym typeface="Raleway Light"/>
              </a:rPr>
              <a:t> del processo partecipativo può essere identica a quella del progetto, se la partecipazione viene attuata in diverse fasi durante l'intero progetto, oppure può essere solo una sezione all'interno del progetto, se la partecipazione avviene solo in una fase particolare.</a:t>
            </a:r>
            <a:endParaRPr sz="1600">
              <a:latin typeface="Raleway Light"/>
              <a:ea typeface="Raleway Light"/>
              <a:cs typeface="Raleway Light"/>
              <a:sym typeface="Raleway Light"/>
            </a:endParaRPr>
          </a:p>
          <a:p>
            <a:pPr indent="-330200" lvl="0" marL="457200" rtl="0" algn="l">
              <a:spcBef>
                <a:spcPts val="1000"/>
              </a:spcBef>
              <a:spcAft>
                <a:spcPts val="1000"/>
              </a:spcAft>
              <a:buSzPts val="1600"/>
              <a:buFont typeface="Raleway Light"/>
              <a:buChar char="●"/>
            </a:pPr>
            <a:r>
              <a:rPr lang="it" sz="1600">
                <a:latin typeface="Raleway Light"/>
                <a:ea typeface="Raleway Light"/>
                <a:cs typeface="Raleway Light"/>
                <a:sym typeface="Raleway Light"/>
              </a:rPr>
              <a:t>Il processo partecipativo è composto da </a:t>
            </a:r>
            <a:r>
              <a:rPr b="1" lang="it" sz="1600">
                <a:solidFill>
                  <a:srgbClr val="E72F6D"/>
                </a:solidFill>
                <a:latin typeface="Raleway"/>
                <a:ea typeface="Raleway"/>
                <a:cs typeface="Raleway"/>
                <a:sym typeface="Raleway"/>
              </a:rPr>
              <a:t>metodi e strumenti partecipativi</a:t>
            </a:r>
            <a:r>
              <a:rPr lang="it" sz="1600">
                <a:latin typeface="Raleway Light"/>
                <a:ea typeface="Raleway Light"/>
                <a:cs typeface="Raleway Light"/>
                <a:sym typeface="Raleway Light"/>
              </a:rPr>
              <a:t>. </a:t>
            </a:r>
            <a:endParaRPr sz="1600">
              <a:latin typeface="Raleway Light"/>
              <a:ea typeface="Raleway Light"/>
              <a:cs typeface="Raleway Light"/>
              <a:sym typeface="Raleway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Partecipazione &amp; Regione Emilia-Romagna</a:t>
            </a:r>
            <a:endParaRPr/>
          </a:p>
        </p:txBody>
      </p:sp>
      <p:sp>
        <p:nvSpPr>
          <p:cNvPr id="96" name="Google Shape;96;p18"/>
          <p:cNvSpPr txBox="1"/>
          <p:nvPr>
            <p:ph idx="1" type="subTitle"/>
          </p:nvPr>
        </p:nvSpPr>
        <p:spPr>
          <a:xfrm>
            <a:off x="719850" y="1298800"/>
            <a:ext cx="7704300" cy="3484800"/>
          </a:xfrm>
          <a:prstGeom prst="rect">
            <a:avLst/>
          </a:prstGeom>
        </p:spPr>
        <p:txBody>
          <a:bodyPr anchorCtr="0" anchor="ctr" bIns="91425" lIns="0" spcFirstLastPara="1" rIns="0" wrap="square" tIns="91425">
            <a:noAutofit/>
          </a:bodyPr>
          <a:lstStyle/>
          <a:p>
            <a:pPr indent="0" lvl="0" marL="0" rtl="0" algn="l">
              <a:spcBef>
                <a:spcPts val="0"/>
              </a:spcBef>
              <a:spcAft>
                <a:spcPts val="0"/>
              </a:spcAft>
              <a:buNone/>
            </a:pPr>
            <a:r>
              <a:rPr lang="it" sz="1600">
                <a:latin typeface="Raleway Light"/>
                <a:ea typeface="Raleway Light"/>
                <a:cs typeface="Raleway Light"/>
                <a:sym typeface="Raleway Light"/>
              </a:rPr>
              <a:t>La partecipazione alle politiche della Regione Emilia-Romagna, oltre alle forme previste dallo Statuto e da leggi di settore, è regolata dalla </a:t>
            </a:r>
            <a:r>
              <a:rPr b="1" lang="it" sz="1600">
                <a:solidFill>
                  <a:srgbClr val="E62F6D"/>
                </a:solidFill>
                <a:latin typeface="Raleway"/>
                <a:ea typeface="Raleway"/>
                <a:cs typeface="Raleway"/>
                <a:sym typeface="Raleway"/>
              </a:rPr>
              <a:t>L.R. 15/2018</a:t>
            </a:r>
            <a:r>
              <a:rPr lang="it" sz="1600">
                <a:latin typeface="Raleway Light"/>
                <a:ea typeface="Raleway Light"/>
                <a:cs typeface="Raleway Light"/>
                <a:sym typeface="Raleway Light"/>
              </a:rPr>
              <a:t>, che punta a favorire la </a:t>
            </a:r>
            <a:r>
              <a:rPr b="1" lang="it" sz="1600">
                <a:solidFill>
                  <a:srgbClr val="E62F6D"/>
                </a:solidFill>
                <a:latin typeface="Raleway"/>
                <a:ea typeface="Raleway"/>
                <a:cs typeface="Raleway"/>
                <a:sym typeface="Raleway"/>
              </a:rPr>
              <a:t>partecipazione di cittadine e cittadini all’elaborazione delle politiche pubbliche e a rafforzare il senso di cittadinanza attiva</a:t>
            </a:r>
            <a:r>
              <a:rPr lang="it" sz="1600">
                <a:latin typeface="Raleway Light"/>
                <a:ea typeface="Raleway Light"/>
                <a:cs typeface="Raleway Light"/>
                <a:sym typeface="Raleway Light"/>
              </a:rPr>
              <a:t>, in particolare in occasione di scelte importanti e strategiche per un territorio.</a:t>
            </a:r>
            <a:endParaRPr sz="1600">
              <a:latin typeface="Raleway Light"/>
              <a:ea typeface="Raleway Light"/>
              <a:cs typeface="Raleway Light"/>
              <a:sym typeface="Raleway Light"/>
            </a:endParaRPr>
          </a:p>
          <a:p>
            <a:pPr indent="0" lvl="0" marL="0" rtl="0" algn="l">
              <a:spcBef>
                <a:spcPts val="0"/>
              </a:spcBef>
              <a:spcAft>
                <a:spcPts val="0"/>
              </a:spcAft>
              <a:buNone/>
            </a:pPr>
            <a:r>
              <a:t/>
            </a:r>
            <a:endParaRPr sz="1600">
              <a:latin typeface="Raleway Light"/>
              <a:ea typeface="Raleway Light"/>
              <a:cs typeface="Raleway Light"/>
              <a:sym typeface="Raleway Light"/>
            </a:endParaRPr>
          </a:p>
          <a:p>
            <a:pPr indent="0" lvl="0" marL="0" rtl="0" algn="l">
              <a:spcBef>
                <a:spcPts val="0"/>
              </a:spcBef>
              <a:spcAft>
                <a:spcPts val="0"/>
              </a:spcAft>
              <a:buNone/>
            </a:pPr>
            <a:r>
              <a:rPr lang="it" sz="1600">
                <a:latin typeface="Raleway Light"/>
                <a:ea typeface="Raleway Light"/>
                <a:cs typeface="Raleway Light"/>
                <a:sym typeface="Raleway Light"/>
              </a:rPr>
              <a:t>Per promuovere la partecipazione, la legge regionale finanzia progetti attraverso </a:t>
            </a:r>
            <a:r>
              <a:rPr b="1" lang="it" sz="1600">
                <a:solidFill>
                  <a:srgbClr val="E72F6D"/>
                </a:solidFill>
                <a:latin typeface="Raleway"/>
                <a:ea typeface="Raleway"/>
                <a:cs typeface="Raleway"/>
                <a:sym typeface="Raleway"/>
              </a:rPr>
              <a:t>bandi pubblici</a:t>
            </a:r>
            <a:r>
              <a:rPr lang="it" sz="1600">
                <a:latin typeface="Raleway Light"/>
                <a:ea typeface="Raleway Light"/>
                <a:cs typeface="Raleway Light"/>
                <a:sym typeface="Raleway Light"/>
              </a:rPr>
              <a:t> rivolti a: enti locali, associazioni, imprese, organizzazioni e tutte le altre formazioni sociali. I percorsi partecipativi possono riguardare, fra gli altri aspetti, progetti di interesse collettivo, rigenerazione degli spazi urbani o modifica di leggi e regolamenti, ecc.</a:t>
            </a:r>
            <a:endParaRPr sz="1600">
              <a:latin typeface="Raleway Light"/>
              <a:ea typeface="Raleway Light"/>
              <a:cs typeface="Raleway Light"/>
              <a:sym typeface="Raleway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Partecipazione &amp; Unione Europea</a:t>
            </a:r>
            <a:endParaRPr/>
          </a:p>
        </p:txBody>
      </p:sp>
      <p:sp>
        <p:nvSpPr>
          <p:cNvPr id="102" name="Google Shape;102;p19"/>
          <p:cNvSpPr txBox="1"/>
          <p:nvPr>
            <p:ph idx="1" type="subTitle"/>
          </p:nvPr>
        </p:nvSpPr>
        <p:spPr>
          <a:xfrm>
            <a:off x="719850" y="1298800"/>
            <a:ext cx="7704300" cy="3484800"/>
          </a:xfrm>
          <a:prstGeom prst="rect">
            <a:avLst/>
          </a:prstGeom>
        </p:spPr>
        <p:txBody>
          <a:bodyPr anchorCtr="0" anchor="ctr" bIns="91425" lIns="0" spcFirstLastPara="1" rIns="0" wrap="square" tIns="91425">
            <a:noAutofit/>
          </a:bodyPr>
          <a:lstStyle/>
          <a:p>
            <a:pPr indent="0" lvl="0" marL="0" rtl="0" algn="l">
              <a:spcBef>
                <a:spcPts val="0"/>
              </a:spcBef>
              <a:spcAft>
                <a:spcPts val="0"/>
              </a:spcAft>
              <a:buNone/>
            </a:pPr>
            <a:r>
              <a:rPr b="1" lang="it" sz="1600">
                <a:solidFill>
                  <a:srgbClr val="E72F6D"/>
                </a:solidFill>
                <a:latin typeface="Raleway"/>
                <a:ea typeface="Raleway"/>
                <a:cs typeface="Raleway"/>
                <a:sym typeface="Raleway"/>
              </a:rPr>
              <a:t>Raccomandazione (UE) 2023/2836 </a:t>
            </a:r>
            <a:r>
              <a:rPr lang="it" sz="1600">
                <a:latin typeface="Raleway Light"/>
                <a:ea typeface="Raleway Light"/>
                <a:cs typeface="Raleway Light"/>
                <a:sym typeface="Raleway Light"/>
              </a:rPr>
              <a:t>sulla promozione del coinvolgimento e della partecipazione effettiva dei cittadini e delle organizzazioni della società civile ai processi di elaborazione delle politiche pubbliche,</a:t>
            </a:r>
            <a:endParaRPr sz="1600">
              <a:latin typeface="Raleway Light"/>
              <a:ea typeface="Raleway Light"/>
              <a:cs typeface="Raleway Light"/>
              <a:sym typeface="Raleway Light"/>
            </a:endParaRPr>
          </a:p>
          <a:p>
            <a:pPr indent="0" lvl="0" marL="0" rtl="0" algn="l">
              <a:spcBef>
                <a:spcPts val="0"/>
              </a:spcBef>
              <a:spcAft>
                <a:spcPts val="0"/>
              </a:spcAft>
              <a:buNone/>
            </a:pPr>
            <a:r>
              <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Char char="●"/>
            </a:pPr>
            <a:r>
              <a:rPr b="1" lang="it" sz="1600">
                <a:latin typeface="Raleway"/>
                <a:ea typeface="Raleway"/>
                <a:cs typeface="Raleway"/>
                <a:sym typeface="Raleway"/>
              </a:rPr>
              <a:t>Coinvolgere tutti:</a:t>
            </a:r>
            <a:r>
              <a:rPr lang="it" sz="1600">
                <a:latin typeface="Raleway Light"/>
                <a:ea typeface="Raleway Light"/>
                <a:cs typeface="Raleway Light"/>
                <a:sym typeface="Raleway Light"/>
              </a:rPr>
              <a:t> garantire partecipazione inclusiva di cittadini e società civile.</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b="1" lang="it" sz="1600">
                <a:latin typeface="Raleway"/>
                <a:ea typeface="Raleway"/>
                <a:cs typeface="Raleway"/>
                <a:sym typeface="Raleway"/>
              </a:rPr>
              <a:t>Usare strumenti chiari: </a:t>
            </a:r>
            <a:r>
              <a:rPr lang="it" sz="1600">
                <a:latin typeface="Raleway Light"/>
                <a:ea typeface="Raleway Light"/>
                <a:cs typeface="Raleway Light"/>
                <a:sym typeface="Raleway Light"/>
              </a:rPr>
              <a:t>adottare pratiche trasparenti e accessibili nei processi decisionali.</a:t>
            </a:r>
            <a:endParaRPr sz="1600">
              <a:latin typeface="Raleway Light"/>
              <a:ea typeface="Raleway Light"/>
              <a:cs typeface="Raleway Light"/>
              <a:sym typeface="Raleway Light"/>
            </a:endParaRPr>
          </a:p>
          <a:p>
            <a:pPr indent="-330200" lvl="0" marL="457200" rtl="0" algn="l">
              <a:spcBef>
                <a:spcPts val="1000"/>
              </a:spcBef>
              <a:spcAft>
                <a:spcPts val="0"/>
              </a:spcAft>
              <a:buSzPts val="1600"/>
              <a:buFont typeface="Raleway Light"/>
              <a:buChar char="●"/>
            </a:pPr>
            <a:r>
              <a:rPr b="1" lang="it" sz="1600">
                <a:latin typeface="Raleway"/>
                <a:ea typeface="Raleway"/>
                <a:cs typeface="Raleway"/>
                <a:sym typeface="Raleway"/>
              </a:rPr>
              <a:t>Coltivare fiducia: </a:t>
            </a:r>
            <a:r>
              <a:rPr lang="it" sz="1600">
                <a:latin typeface="Raleway Light"/>
                <a:ea typeface="Raleway Light"/>
                <a:cs typeface="Raleway Light"/>
                <a:sym typeface="Raleway Light"/>
              </a:rPr>
              <a:t>sviluppare competenze e cultura della partecipazione nelle istituzioni.</a:t>
            </a:r>
            <a:endParaRPr sz="1600">
              <a:latin typeface="Raleway Light"/>
              <a:ea typeface="Raleway Light"/>
              <a:cs typeface="Raleway Light"/>
              <a:sym typeface="Raleway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Partecipazione &amp; Regione Emilia-Romagna</a:t>
            </a:r>
            <a:endParaRPr/>
          </a:p>
        </p:txBody>
      </p:sp>
      <p:sp>
        <p:nvSpPr>
          <p:cNvPr id="108" name="Google Shape;108;p20"/>
          <p:cNvSpPr txBox="1"/>
          <p:nvPr>
            <p:ph idx="1" type="subTitle"/>
          </p:nvPr>
        </p:nvSpPr>
        <p:spPr>
          <a:xfrm>
            <a:off x="719850" y="1298800"/>
            <a:ext cx="7704300" cy="3484800"/>
          </a:xfrm>
          <a:prstGeom prst="rect">
            <a:avLst/>
          </a:prstGeom>
        </p:spPr>
        <p:txBody>
          <a:bodyPr anchorCtr="0" anchor="ctr" bIns="91425" lIns="0" spcFirstLastPara="1" rIns="0" wrap="square" tIns="91425">
            <a:noAutofit/>
          </a:bodyPr>
          <a:lstStyle/>
          <a:p>
            <a:pPr indent="0" lvl="0" marL="0" rtl="0" algn="l">
              <a:spcBef>
                <a:spcPts val="0"/>
              </a:spcBef>
              <a:spcAft>
                <a:spcPts val="0"/>
              </a:spcAft>
              <a:buNone/>
            </a:pPr>
            <a:r>
              <a:rPr b="1" lang="it" sz="1600">
                <a:solidFill>
                  <a:srgbClr val="E62F6D"/>
                </a:solidFill>
                <a:latin typeface="Raleway"/>
                <a:ea typeface="Raleway"/>
                <a:cs typeface="Raleway"/>
                <a:sym typeface="Raleway"/>
              </a:rPr>
              <a:t>Fasi da seguire e strumenti da adottare</a:t>
            </a:r>
            <a:endParaRPr b="1" sz="1600">
              <a:solidFill>
                <a:srgbClr val="E62F6D"/>
              </a:solidFill>
              <a:latin typeface="Raleway"/>
              <a:ea typeface="Raleway"/>
              <a:cs typeface="Raleway"/>
              <a:sym typeface="Raleway"/>
            </a:endParaRPr>
          </a:p>
          <a:p>
            <a:pPr indent="0" lvl="0" marL="0" rtl="0" algn="l">
              <a:spcBef>
                <a:spcPts val="0"/>
              </a:spcBef>
              <a:spcAft>
                <a:spcPts val="0"/>
              </a:spcAft>
              <a:buNone/>
            </a:pPr>
            <a:r>
              <a:t/>
            </a:r>
            <a:endParaRPr b="1" sz="1600">
              <a:solidFill>
                <a:srgbClr val="E62F6D"/>
              </a:solidFill>
              <a:latin typeface="Raleway"/>
              <a:ea typeface="Raleway"/>
              <a:cs typeface="Raleway"/>
              <a:sym typeface="Raleway"/>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A</a:t>
            </a:r>
            <a:r>
              <a:rPr lang="it" sz="1600">
                <a:latin typeface="Raleway Light"/>
                <a:ea typeface="Raleway Light"/>
                <a:cs typeface="Raleway Light"/>
                <a:sym typeface="Raleway Light"/>
              </a:rPr>
              <a:t>ttivazione del percorso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a:t>
            </a:r>
            <a:r>
              <a:rPr lang="it" sz="1600">
                <a:latin typeface="Raleway Light"/>
                <a:ea typeface="Raleway Light"/>
                <a:cs typeface="Raleway Light"/>
                <a:sym typeface="Raleway Light"/>
              </a:rPr>
              <a:t>ondivisione del percorso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T</a:t>
            </a:r>
            <a:r>
              <a:rPr lang="it" sz="1600">
                <a:latin typeface="Raleway Light"/>
                <a:ea typeface="Raleway Light"/>
                <a:cs typeface="Raleway Light"/>
                <a:sym typeface="Raleway Light"/>
              </a:rPr>
              <a:t>avolo di Negoziazione</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a:t>
            </a:r>
            <a:r>
              <a:rPr lang="it" sz="1600">
                <a:latin typeface="Raleway Light"/>
                <a:ea typeface="Raleway Light"/>
                <a:cs typeface="Raleway Light"/>
                <a:sym typeface="Raleway Light"/>
              </a:rPr>
              <a:t>omitato di G</a:t>
            </a:r>
            <a:r>
              <a:rPr lang="it" sz="1600">
                <a:latin typeface="Raleway Light"/>
                <a:ea typeface="Raleway Light"/>
                <a:cs typeface="Raleway Light"/>
                <a:sym typeface="Raleway Light"/>
              </a:rPr>
              <a:t>aranzia</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S</a:t>
            </a:r>
            <a:r>
              <a:rPr lang="it" sz="1600">
                <a:latin typeface="Raleway Light"/>
                <a:ea typeface="Raleway Light"/>
                <a:cs typeface="Raleway Light"/>
                <a:sym typeface="Raleway Light"/>
              </a:rPr>
              <a:t>volgimento del processo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a:t>
            </a:r>
            <a:r>
              <a:rPr lang="it" sz="1600">
                <a:latin typeface="Raleway Light"/>
                <a:ea typeface="Raleway Light"/>
                <a:cs typeface="Raleway Light"/>
                <a:sym typeface="Raleway Light"/>
              </a:rPr>
              <a:t>hiusura del processo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a:t>
            </a:r>
            <a:r>
              <a:rPr lang="it" sz="1600">
                <a:latin typeface="Raleway Light"/>
                <a:ea typeface="Raleway Light"/>
                <a:cs typeface="Raleway Light"/>
                <a:sym typeface="Raleway Light"/>
              </a:rPr>
              <a:t>omunicazione del processo</a:t>
            </a:r>
            <a:endParaRPr sz="1600">
              <a:latin typeface="Raleway Light"/>
              <a:ea typeface="Raleway Light"/>
              <a:cs typeface="Raleway Light"/>
              <a:sym typeface="Raleway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720000" y="360000"/>
            <a:ext cx="7380000" cy="938700"/>
          </a:xfrm>
          <a:prstGeom prst="rect">
            <a:avLst/>
          </a:prstGeom>
        </p:spPr>
        <p:txBody>
          <a:bodyPr anchorCtr="0" anchor="b" bIns="91425" lIns="0" spcFirstLastPara="1" rIns="0" wrap="square" tIns="91425">
            <a:noAutofit/>
          </a:bodyPr>
          <a:lstStyle/>
          <a:p>
            <a:pPr indent="0" lvl="0" marL="0" rtl="0" algn="l">
              <a:spcBef>
                <a:spcPts val="0"/>
              </a:spcBef>
              <a:spcAft>
                <a:spcPts val="0"/>
              </a:spcAft>
              <a:buNone/>
            </a:pPr>
            <a:r>
              <a:rPr lang="it"/>
              <a:t>Partecipazione &amp; Regione Emilia-Romagna</a:t>
            </a:r>
            <a:endParaRPr/>
          </a:p>
        </p:txBody>
      </p:sp>
      <p:sp>
        <p:nvSpPr>
          <p:cNvPr id="114" name="Google Shape;114;p21"/>
          <p:cNvSpPr txBox="1"/>
          <p:nvPr>
            <p:ph idx="1" type="subTitle"/>
          </p:nvPr>
        </p:nvSpPr>
        <p:spPr>
          <a:xfrm>
            <a:off x="719850" y="1298800"/>
            <a:ext cx="7704300" cy="3484800"/>
          </a:xfrm>
          <a:prstGeom prst="rect">
            <a:avLst/>
          </a:prstGeom>
        </p:spPr>
        <p:txBody>
          <a:bodyPr anchorCtr="0" anchor="ctr" bIns="91425" lIns="0" spcFirstLastPara="1" rIns="0" wrap="square" tIns="91425">
            <a:noAutofit/>
          </a:bodyPr>
          <a:lstStyle/>
          <a:p>
            <a:pPr indent="0" lvl="0" marL="0" rtl="0" algn="l">
              <a:spcBef>
                <a:spcPts val="0"/>
              </a:spcBef>
              <a:spcAft>
                <a:spcPts val="0"/>
              </a:spcAft>
              <a:buNone/>
            </a:pPr>
            <a:r>
              <a:rPr b="1" lang="it" sz="1600">
                <a:solidFill>
                  <a:srgbClr val="E62F6D"/>
                </a:solidFill>
                <a:latin typeface="Raleway"/>
                <a:ea typeface="Raleway"/>
                <a:cs typeface="Raleway"/>
                <a:sym typeface="Raleway"/>
              </a:rPr>
              <a:t>Fasi da seguire e strumenti da adottare</a:t>
            </a:r>
            <a:endParaRPr b="1" sz="1600">
              <a:solidFill>
                <a:srgbClr val="E62F6D"/>
              </a:solidFill>
              <a:latin typeface="Raleway"/>
              <a:ea typeface="Raleway"/>
              <a:cs typeface="Raleway"/>
              <a:sym typeface="Raleway"/>
            </a:endParaRPr>
          </a:p>
          <a:p>
            <a:pPr indent="0" lvl="0" marL="0" rtl="0" algn="l">
              <a:spcBef>
                <a:spcPts val="0"/>
              </a:spcBef>
              <a:spcAft>
                <a:spcPts val="0"/>
              </a:spcAft>
              <a:buNone/>
            </a:pPr>
            <a:r>
              <a:t/>
            </a:r>
            <a:endParaRPr b="1" sz="1600">
              <a:solidFill>
                <a:srgbClr val="E62F6D"/>
              </a:solidFill>
              <a:latin typeface="Raleway"/>
              <a:ea typeface="Raleway"/>
              <a:cs typeface="Raleway"/>
              <a:sym typeface="Raleway"/>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Attivazione del percorso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Condivisione del percorso</a:t>
            </a:r>
            <a:endParaRPr sz="1600">
              <a:latin typeface="Raleway Light"/>
              <a:ea typeface="Raleway Light"/>
              <a:cs typeface="Raleway Light"/>
              <a:sym typeface="Raleway Light"/>
            </a:endParaRPr>
          </a:p>
          <a:p>
            <a:pPr indent="-330200" lvl="0" marL="457200" rtl="0" algn="l">
              <a:spcBef>
                <a:spcPts val="0"/>
              </a:spcBef>
              <a:spcAft>
                <a:spcPts val="0"/>
              </a:spcAft>
              <a:buClr>
                <a:schemeClr val="lt1"/>
              </a:buClr>
              <a:buSzPts val="1600"/>
              <a:buFont typeface="Raleway"/>
              <a:buAutoNum type="arabicPeriod"/>
            </a:pPr>
            <a:r>
              <a:rPr b="1" lang="it" sz="1600">
                <a:solidFill>
                  <a:schemeClr val="lt1"/>
                </a:solidFill>
                <a:highlight>
                  <a:srgbClr val="E62F6D"/>
                </a:highlight>
                <a:latin typeface="Raleway"/>
                <a:ea typeface="Raleway"/>
                <a:cs typeface="Raleway"/>
                <a:sym typeface="Raleway"/>
              </a:rPr>
              <a:t>Tavolo di Negoziazione</a:t>
            </a:r>
            <a:endParaRPr b="1" sz="1600">
              <a:solidFill>
                <a:schemeClr val="lt1"/>
              </a:solidFill>
              <a:highlight>
                <a:srgbClr val="E62F6D"/>
              </a:highlight>
              <a:latin typeface="Raleway"/>
              <a:ea typeface="Raleway"/>
              <a:cs typeface="Raleway"/>
              <a:sym typeface="Raleway"/>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Comitato di Garanzia</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Svolgimento del processo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Chiusura del processo</a:t>
            </a:r>
            <a:endParaRPr sz="1600">
              <a:latin typeface="Raleway Light"/>
              <a:ea typeface="Raleway Light"/>
              <a:cs typeface="Raleway Light"/>
              <a:sym typeface="Raleway Light"/>
            </a:endParaRPr>
          </a:p>
          <a:p>
            <a:pPr indent="-330200" lvl="0" marL="457200" rtl="0" algn="l">
              <a:spcBef>
                <a:spcPts val="0"/>
              </a:spcBef>
              <a:spcAft>
                <a:spcPts val="0"/>
              </a:spcAft>
              <a:buSzPts val="1600"/>
              <a:buFont typeface="Raleway Light"/>
              <a:buAutoNum type="arabicPeriod"/>
            </a:pPr>
            <a:r>
              <a:rPr lang="it" sz="1600">
                <a:latin typeface="Raleway Light"/>
                <a:ea typeface="Raleway Light"/>
                <a:cs typeface="Raleway Light"/>
                <a:sym typeface="Raleway Light"/>
              </a:rPr>
              <a:t>Comunicazione del processo</a:t>
            </a:r>
            <a:endParaRPr sz="1600">
              <a:latin typeface="Raleway Light"/>
              <a:ea typeface="Raleway Light"/>
              <a:cs typeface="Raleway Light"/>
              <a:sym typeface="Raleway 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M! Rebranding">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